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53" r:id="rId1"/>
  </p:sldMasterIdLst>
  <p:notesMasterIdLst>
    <p:notesMasterId r:id="rId56"/>
  </p:notesMasterIdLst>
  <p:handoutMasterIdLst>
    <p:handoutMasterId r:id="rId57"/>
  </p:handoutMasterIdLst>
  <p:sldIdLst>
    <p:sldId id="655" r:id="rId2"/>
    <p:sldId id="1032" r:id="rId3"/>
    <p:sldId id="1026" r:id="rId4"/>
    <p:sldId id="971" r:id="rId5"/>
    <p:sldId id="969" r:id="rId6"/>
    <p:sldId id="1046" r:id="rId7"/>
    <p:sldId id="1050" r:id="rId8"/>
    <p:sldId id="1052" r:id="rId9"/>
    <p:sldId id="1048" r:id="rId10"/>
    <p:sldId id="1043" r:id="rId11"/>
    <p:sldId id="1009" r:id="rId12"/>
    <p:sldId id="987" r:id="rId13"/>
    <p:sldId id="994" r:id="rId14"/>
    <p:sldId id="988" r:id="rId15"/>
    <p:sldId id="1034" r:id="rId16"/>
    <p:sldId id="1033" r:id="rId17"/>
    <p:sldId id="995" r:id="rId18"/>
    <p:sldId id="1040" r:id="rId19"/>
    <p:sldId id="1039" r:id="rId20"/>
    <p:sldId id="1055" r:id="rId21"/>
    <p:sldId id="1041" r:id="rId22"/>
    <p:sldId id="1042" r:id="rId23"/>
    <p:sldId id="1000" r:id="rId24"/>
    <p:sldId id="1049" r:id="rId25"/>
    <p:sldId id="982" r:id="rId26"/>
    <p:sldId id="978" r:id="rId27"/>
    <p:sldId id="981" r:id="rId28"/>
    <p:sldId id="983" r:id="rId29"/>
    <p:sldId id="1066" r:id="rId30"/>
    <p:sldId id="984" r:id="rId31"/>
    <p:sldId id="985" r:id="rId32"/>
    <p:sldId id="986" r:id="rId33"/>
    <p:sldId id="1001" r:id="rId34"/>
    <p:sldId id="1002" r:id="rId35"/>
    <p:sldId id="1015" r:id="rId36"/>
    <p:sldId id="1016" r:id="rId37"/>
    <p:sldId id="1003" r:id="rId38"/>
    <p:sldId id="1067" r:id="rId39"/>
    <p:sldId id="1069" r:id="rId40"/>
    <p:sldId id="924" r:id="rId41"/>
    <p:sldId id="1017" r:id="rId42"/>
    <p:sldId id="1018" r:id="rId43"/>
    <p:sldId id="1020" r:id="rId44"/>
    <p:sldId id="1023" r:id="rId45"/>
    <p:sldId id="1029" r:id="rId46"/>
    <p:sldId id="1030" r:id="rId47"/>
    <p:sldId id="1031" r:id="rId48"/>
    <p:sldId id="1059" r:id="rId49"/>
    <p:sldId id="1056" r:id="rId50"/>
    <p:sldId id="1058" r:id="rId51"/>
    <p:sldId id="1060" r:id="rId52"/>
    <p:sldId id="1064" r:id="rId53"/>
    <p:sldId id="1062" r:id="rId54"/>
    <p:sldId id="1065" r:id="rId55"/>
  </p:sldIdLst>
  <p:sldSz cx="9144000" cy="6858000" type="screen4x3"/>
  <p:notesSz cx="6858000" cy="9004300"/>
  <p:defaultTextStyle>
    <a:defPPr>
      <a:defRPr lang="en-US"/>
    </a:defPPr>
    <a:lvl1pPr algn="ctr"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ctr"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ctr"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ctr"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ctr"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36">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CC33"/>
    <a:srgbClr val="FF0000"/>
    <a:srgbClr val="66CCFF"/>
    <a:srgbClr val="333333"/>
    <a:srgbClr val="99FF99"/>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4660"/>
  </p:normalViewPr>
  <p:slideViewPr>
    <p:cSldViewPr>
      <p:cViewPr varScale="1">
        <p:scale>
          <a:sx n="71" d="100"/>
          <a:sy n="71" d="100"/>
        </p:scale>
        <p:origin x="96" y="54"/>
      </p:cViewPr>
      <p:guideLst>
        <p:guide orient="horz" pos="2160"/>
        <p:guide pos="2880"/>
      </p:guideLst>
    </p:cSldViewPr>
  </p:slideViewPr>
  <p:outlineViewPr>
    <p:cViewPr>
      <p:scale>
        <a:sx n="33" d="100"/>
        <a:sy n="33" d="100"/>
      </p:scale>
      <p:origin x="0" y="0"/>
    </p:cViewPr>
    <p:sldLst>
      <p:sld r:id="rId1" collapse="1"/>
      <p:sld r:id="rId2" collapse="1"/>
      <p:sld r:id="rId3" collapse="1"/>
      <p:sld r:id="rId4" collapse="1"/>
      <p:sld r:id="rId5" collapse="1"/>
      <p:sld r:id="rId6" collapse="1"/>
      <p:sld r:id="rId7" collapse="1"/>
      <p:sld r:id="rId8" collapse="1"/>
      <p:sld r:id="rId9" collapse="1"/>
      <p:sld r:id="rId10" collapse="1"/>
      <p:sld r:id="rId11" collapse="1"/>
      <p:sld r:id="rId12" collapse="1"/>
      <p:sld r:id="rId13" collapse="1"/>
      <p:sld r:id="rId14" collapse="1"/>
      <p:sld r:id="rId15" collapse="1"/>
      <p:sld r:id="rId16" collapse="1"/>
      <p:sld r:id="rId17" collapse="1"/>
      <p:sld r:id="rId18" collapse="1"/>
      <p:sld r:id="rId19" collapse="1"/>
      <p:sld r:id="rId20" collapse="1"/>
      <p:sld r:id="rId21" collapse="1"/>
      <p:sld r:id="rId22" collapse="1"/>
      <p:sld r:id="rId23" collapse="1"/>
      <p:sld r:id="rId24" collapse="1"/>
      <p:sld r:id="rId25" collapse="1"/>
      <p:sld r:id="rId26" collapse="1"/>
      <p:sld r:id="rId27" collapse="1"/>
      <p:sld r:id="rId28" collapse="1"/>
      <p:sld r:id="rId29" collapse="1"/>
      <p:sld r:id="rId30" collapse="1"/>
      <p:sld r:id="rId31" collapse="1"/>
      <p:sld r:id="rId32" collapse="1"/>
      <p:sld r:id="rId33" collapse="1"/>
      <p:sld r:id="rId34" collapse="1"/>
      <p:sld r:id="rId35" collapse="1"/>
      <p:sld r:id="rId36" collapse="1"/>
      <p:sld r:id="rId37" collapse="1"/>
      <p:sld r:id="rId38" collapse="1"/>
      <p:sld r:id="rId39" collapse="1"/>
      <p:sld r:id="rId40" collapse="1"/>
      <p:sld r:id="rId41" collapse="1"/>
      <p:sld r:id="rId42" collapse="1"/>
      <p:sld r:id="rId43" collapse="1"/>
      <p:sld r:id="rId44" collapse="1"/>
      <p:sld r:id="rId45" collapse="1"/>
      <p:sld r:id="rId46" collapse="1"/>
      <p:sld r:id="rId47" collapse="1"/>
      <p:sld r:id="rId48" collapse="1"/>
      <p:sld r:id="rId49" collapse="1"/>
      <p:sld r:id="rId50" collapse="1"/>
      <p:sld r:id="rId51" collapse="1"/>
      <p:sld r:id="rId52" collapse="1"/>
      <p:sld r:id="rId53" collapse="1"/>
    </p:sldLst>
  </p:outlineViewPr>
  <p:notesTextViewPr>
    <p:cViewPr>
      <p:scale>
        <a:sx n="100" d="100"/>
        <a:sy n="100" d="100"/>
      </p:scale>
      <p:origin x="0" y="0"/>
    </p:cViewPr>
  </p:notesTextViewPr>
  <p:sorterViewPr>
    <p:cViewPr>
      <p:scale>
        <a:sx n="100" d="100"/>
        <a:sy n="100" d="100"/>
      </p:scale>
      <p:origin x="0" y="110256"/>
    </p:cViewPr>
  </p:sorterViewPr>
  <p:notesViewPr>
    <p:cSldViewPr>
      <p:cViewPr varScale="1">
        <p:scale>
          <a:sx n="57" d="100"/>
          <a:sy n="57" d="100"/>
        </p:scale>
        <p:origin x="-1680" y="-90"/>
      </p:cViewPr>
      <p:guideLst>
        <p:guide orient="horz" pos="2836"/>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handoutMaster" Target="handoutMasters/handoutMaster1.xml"/><Relationship Id="rId61"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viewProps" Target="viewProps.xml"/></Relationships>
</file>

<file path=ppt/_rels/viewProps.xml.rels><?xml version="1.0" encoding="UTF-8" standalone="yes"?>
<Relationships xmlns="http://schemas.openxmlformats.org/package/2006/relationships"><Relationship Id="rId13" Type="http://schemas.openxmlformats.org/officeDocument/2006/relationships/slide" Target="slides/slide14.xml"/><Relationship Id="rId18" Type="http://schemas.openxmlformats.org/officeDocument/2006/relationships/slide" Target="slides/slide19.xml"/><Relationship Id="rId26" Type="http://schemas.openxmlformats.org/officeDocument/2006/relationships/slide" Target="slides/slide27.xml"/><Relationship Id="rId39" Type="http://schemas.openxmlformats.org/officeDocument/2006/relationships/slide" Target="slides/slide40.xml"/><Relationship Id="rId3" Type="http://schemas.openxmlformats.org/officeDocument/2006/relationships/slide" Target="slides/slide4.xml"/><Relationship Id="rId21" Type="http://schemas.openxmlformats.org/officeDocument/2006/relationships/slide" Target="slides/slide22.xml"/><Relationship Id="rId34" Type="http://schemas.openxmlformats.org/officeDocument/2006/relationships/slide" Target="slides/slide35.xml"/><Relationship Id="rId42" Type="http://schemas.openxmlformats.org/officeDocument/2006/relationships/slide" Target="slides/slide43.xml"/><Relationship Id="rId47" Type="http://schemas.openxmlformats.org/officeDocument/2006/relationships/slide" Target="slides/slide48.xml"/><Relationship Id="rId50" Type="http://schemas.openxmlformats.org/officeDocument/2006/relationships/slide" Target="slides/slide51.xml"/><Relationship Id="rId7" Type="http://schemas.openxmlformats.org/officeDocument/2006/relationships/slide" Target="slides/slide8.xml"/><Relationship Id="rId12" Type="http://schemas.openxmlformats.org/officeDocument/2006/relationships/slide" Target="slides/slide13.xml"/><Relationship Id="rId17" Type="http://schemas.openxmlformats.org/officeDocument/2006/relationships/slide" Target="slides/slide18.xml"/><Relationship Id="rId25" Type="http://schemas.openxmlformats.org/officeDocument/2006/relationships/slide" Target="slides/slide26.xml"/><Relationship Id="rId33" Type="http://schemas.openxmlformats.org/officeDocument/2006/relationships/slide" Target="slides/slide34.xml"/><Relationship Id="rId38" Type="http://schemas.openxmlformats.org/officeDocument/2006/relationships/slide" Target="slides/slide39.xml"/><Relationship Id="rId46" Type="http://schemas.openxmlformats.org/officeDocument/2006/relationships/slide" Target="slides/slide47.xml"/><Relationship Id="rId2" Type="http://schemas.openxmlformats.org/officeDocument/2006/relationships/slide" Target="slides/slide3.xml"/><Relationship Id="rId16" Type="http://schemas.openxmlformats.org/officeDocument/2006/relationships/slide" Target="slides/slide17.xml"/><Relationship Id="rId20" Type="http://schemas.openxmlformats.org/officeDocument/2006/relationships/slide" Target="slides/slide21.xml"/><Relationship Id="rId29" Type="http://schemas.openxmlformats.org/officeDocument/2006/relationships/slide" Target="slides/slide30.xml"/><Relationship Id="rId41" Type="http://schemas.openxmlformats.org/officeDocument/2006/relationships/slide" Target="slides/slide42.xml"/><Relationship Id="rId1" Type="http://schemas.openxmlformats.org/officeDocument/2006/relationships/slide" Target="slides/slide2.xml"/><Relationship Id="rId6" Type="http://schemas.openxmlformats.org/officeDocument/2006/relationships/slide" Target="slides/slide7.xml"/><Relationship Id="rId11" Type="http://schemas.openxmlformats.org/officeDocument/2006/relationships/slide" Target="slides/slide12.xml"/><Relationship Id="rId24" Type="http://schemas.openxmlformats.org/officeDocument/2006/relationships/slide" Target="slides/slide25.xml"/><Relationship Id="rId32" Type="http://schemas.openxmlformats.org/officeDocument/2006/relationships/slide" Target="slides/slide33.xml"/><Relationship Id="rId37" Type="http://schemas.openxmlformats.org/officeDocument/2006/relationships/slide" Target="slides/slide38.xml"/><Relationship Id="rId40" Type="http://schemas.openxmlformats.org/officeDocument/2006/relationships/slide" Target="slides/slide41.xml"/><Relationship Id="rId45" Type="http://schemas.openxmlformats.org/officeDocument/2006/relationships/slide" Target="slides/slide46.xml"/><Relationship Id="rId53" Type="http://schemas.openxmlformats.org/officeDocument/2006/relationships/slide" Target="slides/slide54.xml"/><Relationship Id="rId5" Type="http://schemas.openxmlformats.org/officeDocument/2006/relationships/slide" Target="slides/slide6.xml"/><Relationship Id="rId15" Type="http://schemas.openxmlformats.org/officeDocument/2006/relationships/slide" Target="slides/slide16.xml"/><Relationship Id="rId23" Type="http://schemas.openxmlformats.org/officeDocument/2006/relationships/slide" Target="slides/slide24.xml"/><Relationship Id="rId28" Type="http://schemas.openxmlformats.org/officeDocument/2006/relationships/slide" Target="slides/slide29.xml"/><Relationship Id="rId36" Type="http://schemas.openxmlformats.org/officeDocument/2006/relationships/slide" Target="slides/slide37.xml"/><Relationship Id="rId49" Type="http://schemas.openxmlformats.org/officeDocument/2006/relationships/slide" Target="slides/slide50.xml"/><Relationship Id="rId10" Type="http://schemas.openxmlformats.org/officeDocument/2006/relationships/slide" Target="slides/slide11.xml"/><Relationship Id="rId19" Type="http://schemas.openxmlformats.org/officeDocument/2006/relationships/slide" Target="slides/slide20.xml"/><Relationship Id="rId31" Type="http://schemas.openxmlformats.org/officeDocument/2006/relationships/slide" Target="slides/slide32.xml"/><Relationship Id="rId44" Type="http://schemas.openxmlformats.org/officeDocument/2006/relationships/slide" Target="slides/slide45.xml"/><Relationship Id="rId52" Type="http://schemas.openxmlformats.org/officeDocument/2006/relationships/slide" Target="slides/slide53.xml"/><Relationship Id="rId4" Type="http://schemas.openxmlformats.org/officeDocument/2006/relationships/slide" Target="slides/slide5.xml"/><Relationship Id="rId9" Type="http://schemas.openxmlformats.org/officeDocument/2006/relationships/slide" Target="slides/slide10.xml"/><Relationship Id="rId14" Type="http://schemas.openxmlformats.org/officeDocument/2006/relationships/slide" Target="slides/slide15.xml"/><Relationship Id="rId22" Type="http://schemas.openxmlformats.org/officeDocument/2006/relationships/slide" Target="slides/slide23.xml"/><Relationship Id="rId27" Type="http://schemas.openxmlformats.org/officeDocument/2006/relationships/slide" Target="slides/slide28.xml"/><Relationship Id="rId30" Type="http://schemas.openxmlformats.org/officeDocument/2006/relationships/slide" Target="slides/slide31.xml"/><Relationship Id="rId35" Type="http://schemas.openxmlformats.org/officeDocument/2006/relationships/slide" Target="slides/slide36.xml"/><Relationship Id="rId43" Type="http://schemas.openxmlformats.org/officeDocument/2006/relationships/slide" Target="slides/slide44.xml"/><Relationship Id="rId48" Type="http://schemas.openxmlformats.org/officeDocument/2006/relationships/slide" Target="slides/slide49.xml"/><Relationship Id="rId8" Type="http://schemas.openxmlformats.org/officeDocument/2006/relationships/slide" Target="slides/slide9.xml"/><Relationship Id="rId51" Type="http://schemas.openxmlformats.org/officeDocument/2006/relationships/slide" Target="slides/slide5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45762" name="Rectangle 2"/>
          <p:cNvSpPr>
            <a:spLocks noGrp="1" noChangeArrowheads="1"/>
          </p:cNvSpPr>
          <p:nvPr>
            <p:ph type="hdr" sz="quarter"/>
          </p:nvPr>
        </p:nvSpPr>
        <p:spPr bwMode="auto">
          <a:xfrm>
            <a:off x="3886200" y="0"/>
            <a:ext cx="2971800" cy="449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t" anchorCtr="0" compatLnSpc="1">
            <a:prstTxWarp prst="textNoShape">
              <a:avLst/>
            </a:prstTxWarp>
          </a:bodyPr>
          <a:lstStyle>
            <a:lvl1pPr algn="r">
              <a:defRPr sz="1800"/>
            </a:lvl1pPr>
          </a:lstStyle>
          <a:p>
            <a:r>
              <a:rPr lang="en-US"/>
              <a:t>Things to Do with JavaScript</a:t>
            </a:r>
          </a:p>
        </p:txBody>
      </p:sp>
      <p:sp>
        <p:nvSpPr>
          <p:cNvPr id="245763" name="Rectangle 3"/>
          <p:cNvSpPr>
            <a:spLocks noGrp="1" noChangeArrowheads="1"/>
          </p:cNvSpPr>
          <p:nvPr>
            <p:ph type="dt" sz="quarter" idx="1"/>
          </p:nvPr>
        </p:nvSpPr>
        <p:spPr bwMode="auto">
          <a:xfrm>
            <a:off x="0" y="0"/>
            <a:ext cx="2971800" cy="449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t" anchorCtr="0" compatLnSpc="1">
            <a:prstTxWarp prst="textNoShape">
              <a:avLst/>
            </a:prstTxWarp>
          </a:bodyPr>
          <a:lstStyle>
            <a:lvl1pPr algn="l">
              <a:defRPr sz="1800"/>
            </a:lvl1pPr>
          </a:lstStyle>
          <a:p>
            <a:endParaRPr lang="en-US"/>
          </a:p>
        </p:txBody>
      </p:sp>
      <p:sp>
        <p:nvSpPr>
          <p:cNvPr id="245764" name="Rectangle 4"/>
          <p:cNvSpPr>
            <a:spLocks noGrp="1" noChangeArrowheads="1"/>
          </p:cNvSpPr>
          <p:nvPr>
            <p:ph type="ftr" sz="quarter" idx="2"/>
          </p:nvPr>
        </p:nvSpPr>
        <p:spPr bwMode="auto">
          <a:xfrm>
            <a:off x="0" y="8555038"/>
            <a:ext cx="2971800" cy="4492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b" anchorCtr="0" compatLnSpc="1">
            <a:prstTxWarp prst="textNoShape">
              <a:avLst/>
            </a:prstTxWarp>
          </a:bodyPr>
          <a:lstStyle>
            <a:lvl1pPr algn="l">
              <a:defRPr sz="1200"/>
            </a:lvl1pPr>
          </a:lstStyle>
          <a:p>
            <a:r>
              <a:rPr lang="en-US"/>
              <a:t>javascript3.ppt</a:t>
            </a:r>
          </a:p>
        </p:txBody>
      </p:sp>
      <p:sp>
        <p:nvSpPr>
          <p:cNvPr id="245765" name="Rectangle 5"/>
          <p:cNvSpPr>
            <a:spLocks noGrp="1" noChangeArrowheads="1"/>
          </p:cNvSpPr>
          <p:nvPr>
            <p:ph type="sldNum" sz="quarter" idx="3"/>
          </p:nvPr>
        </p:nvSpPr>
        <p:spPr bwMode="auto">
          <a:xfrm>
            <a:off x="3886200" y="8555038"/>
            <a:ext cx="2971800" cy="4492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b" anchorCtr="0" compatLnSpc="1">
            <a:prstTxWarp prst="textNoShape">
              <a:avLst/>
            </a:prstTxWarp>
          </a:bodyPr>
          <a:lstStyle>
            <a:lvl1pPr algn="r">
              <a:defRPr sz="1200"/>
            </a:lvl1pPr>
          </a:lstStyle>
          <a:p>
            <a:fld id="{A84F8911-FDE3-41EC-ABC5-0B62627A176D}" type="slidenum">
              <a:rPr lang="en-US"/>
              <a:pPr/>
              <a:t>‹#›</a:t>
            </a:fld>
            <a:endParaRPr lang="en-US"/>
          </a:p>
        </p:txBody>
      </p:sp>
    </p:spTree>
    <p:extLst>
      <p:ext uri="{BB962C8B-B14F-4D97-AF65-F5344CB8AC3E}">
        <p14:creationId xmlns:p14="http://schemas.microsoft.com/office/powerpoint/2010/main" val="230431669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32514" name="Rectangle 2"/>
          <p:cNvSpPr>
            <a:spLocks noGrp="1" noChangeArrowheads="1"/>
          </p:cNvSpPr>
          <p:nvPr>
            <p:ph type="hdr" sz="quarter"/>
          </p:nvPr>
        </p:nvSpPr>
        <p:spPr bwMode="auto">
          <a:xfrm>
            <a:off x="0" y="0"/>
            <a:ext cx="2971800" cy="447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a:defRPr sz="1200"/>
            </a:lvl1pPr>
          </a:lstStyle>
          <a:p>
            <a:r>
              <a:rPr lang="en-US"/>
              <a:t>Things to Do with JavaScript</a:t>
            </a:r>
          </a:p>
        </p:txBody>
      </p:sp>
      <p:sp>
        <p:nvSpPr>
          <p:cNvPr id="832515" name="Rectangle 3"/>
          <p:cNvSpPr>
            <a:spLocks noGrp="1" noChangeArrowheads="1"/>
          </p:cNvSpPr>
          <p:nvPr>
            <p:ph type="dt" idx="1"/>
          </p:nvPr>
        </p:nvSpPr>
        <p:spPr bwMode="auto">
          <a:xfrm>
            <a:off x="3886200" y="0"/>
            <a:ext cx="2971800" cy="447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832516" name="Rectangle 4"/>
          <p:cNvSpPr>
            <a:spLocks noGrp="1" noRot="1" noChangeAspect="1" noChangeArrowheads="1" noTextEdit="1"/>
          </p:cNvSpPr>
          <p:nvPr>
            <p:ph type="sldImg" idx="2"/>
          </p:nvPr>
        </p:nvSpPr>
        <p:spPr bwMode="auto">
          <a:xfrm>
            <a:off x="1189038" y="671513"/>
            <a:ext cx="4481512" cy="3360737"/>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832517" name="Rectangle 5"/>
          <p:cNvSpPr>
            <a:spLocks noGrp="1" noChangeArrowheads="1"/>
          </p:cNvSpPr>
          <p:nvPr>
            <p:ph type="body" sz="quarter" idx="3"/>
          </p:nvPr>
        </p:nvSpPr>
        <p:spPr bwMode="auto">
          <a:xfrm>
            <a:off x="914400" y="4256088"/>
            <a:ext cx="5029200" cy="4105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832518" name="Rectangle 6"/>
          <p:cNvSpPr>
            <a:spLocks noGrp="1" noChangeArrowheads="1"/>
          </p:cNvSpPr>
          <p:nvPr>
            <p:ph type="ftr" sz="quarter" idx="4"/>
          </p:nvPr>
        </p:nvSpPr>
        <p:spPr bwMode="auto">
          <a:xfrm>
            <a:off x="0" y="8585200"/>
            <a:ext cx="2971800" cy="449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l">
              <a:defRPr sz="1200"/>
            </a:lvl1pPr>
          </a:lstStyle>
          <a:p>
            <a:r>
              <a:rPr lang="en-US"/>
              <a:t>javascript3.ppt</a:t>
            </a:r>
          </a:p>
        </p:txBody>
      </p:sp>
      <p:sp>
        <p:nvSpPr>
          <p:cNvPr id="832519" name="Rectangle 7"/>
          <p:cNvSpPr>
            <a:spLocks noGrp="1" noChangeArrowheads="1"/>
          </p:cNvSpPr>
          <p:nvPr>
            <p:ph type="sldNum" sz="quarter" idx="5"/>
          </p:nvPr>
        </p:nvSpPr>
        <p:spPr bwMode="auto">
          <a:xfrm>
            <a:off x="3886200" y="8585200"/>
            <a:ext cx="2971800" cy="449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CA8CD55C-1A0D-441F-B8E9-21FFF4FC9319}" type="slidenum">
              <a:rPr lang="en-US"/>
              <a:pPr/>
              <a:t>‹#›</a:t>
            </a:fld>
            <a:endParaRPr lang="en-US"/>
          </a:p>
        </p:txBody>
      </p:sp>
    </p:spTree>
    <p:extLst>
      <p:ext uri="{BB962C8B-B14F-4D97-AF65-F5344CB8AC3E}">
        <p14:creationId xmlns:p14="http://schemas.microsoft.com/office/powerpoint/2010/main" val="2634666014"/>
      </p:ext>
    </p:extLst>
  </p:cSld>
  <p:clrMap bg1="lt1" tx1="dk1" bg2="lt2" tx2="dk2" accent1="accent1" accent2="accent2" accent3="accent3" accent4="accent4" accent5="accent5" accent6="accent6" hlink="hlink" folHlink="folHlink"/>
  <p:hf dt="0"/>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Things to Do with JavaScript</a:t>
            </a:r>
          </a:p>
        </p:txBody>
      </p:sp>
      <p:sp>
        <p:nvSpPr>
          <p:cNvPr id="6" name="Rectangle 6"/>
          <p:cNvSpPr>
            <a:spLocks noGrp="1" noChangeArrowheads="1"/>
          </p:cNvSpPr>
          <p:nvPr>
            <p:ph type="ftr" sz="quarter" idx="4"/>
          </p:nvPr>
        </p:nvSpPr>
        <p:spPr>
          <a:ln/>
        </p:spPr>
        <p:txBody>
          <a:bodyPr/>
          <a:lstStyle/>
          <a:p>
            <a:r>
              <a:rPr lang="en-US"/>
              <a:t>javascript3.ppt</a:t>
            </a:r>
          </a:p>
        </p:txBody>
      </p:sp>
      <p:sp>
        <p:nvSpPr>
          <p:cNvPr id="7" name="Rectangle 7"/>
          <p:cNvSpPr>
            <a:spLocks noGrp="1" noChangeArrowheads="1"/>
          </p:cNvSpPr>
          <p:nvPr>
            <p:ph type="sldNum" sz="quarter" idx="5"/>
          </p:nvPr>
        </p:nvSpPr>
        <p:spPr>
          <a:ln/>
        </p:spPr>
        <p:txBody>
          <a:bodyPr/>
          <a:lstStyle/>
          <a:p>
            <a:fld id="{9D682A5B-A17E-4A46-BF48-6A61F9F47726}" type="slidenum">
              <a:rPr lang="en-US"/>
              <a:pPr/>
              <a:t>1</a:t>
            </a:fld>
            <a:endParaRPr lang="en-US"/>
          </a:p>
        </p:txBody>
      </p:sp>
      <p:sp>
        <p:nvSpPr>
          <p:cNvPr id="1201154" name="Rectangle 2"/>
          <p:cNvSpPr>
            <a:spLocks noGrp="1" noRot="1" noChangeAspect="1" noChangeArrowheads="1" noTextEdit="1"/>
          </p:cNvSpPr>
          <p:nvPr>
            <p:ph type="sldImg"/>
          </p:nvPr>
        </p:nvSpPr>
        <p:spPr>
          <a:ln/>
        </p:spPr>
      </p:sp>
      <p:sp>
        <p:nvSpPr>
          <p:cNvPr id="1201155"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79624935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Things to Do with JavaScript</a:t>
            </a:r>
          </a:p>
        </p:txBody>
      </p:sp>
      <p:sp>
        <p:nvSpPr>
          <p:cNvPr id="6" name="Rectangle 6"/>
          <p:cNvSpPr>
            <a:spLocks noGrp="1" noChangeArrowheads="1"/>
          </p:cNvSpPr>
          <p:nvPr>
            <p:ph type="ftr" sz="quarter" idx="4"/>
          </p:nvPr>
        </p:nvSpPr>
        <p:spPr>
          <a:ln/>
        </p:spPr>
        <p:txBody>
          <a:bodyPr/>
          <a:lstStyle/>
          <a:p>
            <a:r>
              <a:rPr lang="en-US"/>
              <a:t>javascript3.ppt</a:t>
            </a:r>
          </a:p>
        </p:txBody>
      </p:sp>
      <p:sp>
        <p:nvSpPr>
          <p:cNvPr id="7" name="Rectangle 7"/>
          <p:cNvSpPr>
            <a:spLocks noGrp="1" noChangeArrowheads="1"/>
          </p:cNvSpPr>
          <p:nvPr>
            <p:ph type="sldNum" sz="quarter" idx="5"/>
          </p:nvPr>
        </p:nvSpPr>
        <p:spPr>
          <a:ln/>
        </p:spPr>
        <p:txBody>
          <a:bodyPr/>
          <a:lstStyle/>
          <a:p>
            <a:fld id="{F5794135-5E38-4CA4-B2B6-7BD22C988EF9}" type="slidenum">
              <a:rPr lang="en-US"/>
              <a:pPr/>
              <a:t>2</a:t>
            </a:fld>
            <a:endParaRPr lang="en-US"/>
          </a:p>
        </p:txBody>
      </p:sp>
      <p:sp>
        <p:nvSpPr>
          <p:cNvPr id="1238018" name="Rectangle 2"/>
          <p:cNvSpPr>
            <a:spLocks noGrp="1" noRot="1" noChangeAspect="1" noChangeArrowheads="1" noTextEdit="1"/>
          </p:cNvSpPr>
          <p:nvPr>
            <p:ph type="sldImg"/>
          </p:nvPr>
        </p:nvSpPr>
        <p:spPr>
          <a:ln/>
        </p:spPr>
      </p:sp>
      <p:sp>
        <p:nvSpPr>
          <p:cNvPr id="1238019" name="Rectangle 3"/>
          <p:cNvSpPr>
            <a:spLocks noGrp="1" noChangeArrowheads="1"/>
          </p:cNvSpPr>
          <p:nvPr>
            <p:ph type="body" idx="1"/>
          </p:nvPr>
        </p:nvSpPr>
        <p:spPr/>
        <p:txBody>
          <a:bodyPr/>
          <a:lstStyle/>
          <a:p>
            <a:pPr>
              <a:lnSpc>
                <a:spcPct val="90000"/>
              </a:lnSpc>
            </a:pPr>
            <a:r>
              <a:rPr lang="en-US" b="1"/>
              <a:t>Nick Heinle's </a:t>
            </a:r>
            <a:r>
              <a:rPr lang="en-US" b="1" i="1"/>
              <a:t>Designing with JavaScript</a:t>
            </a:r>
            <a:r>
              <a:rPr lang="en-US" b="1"/>
              <a:t> </a:t>
            </a:r>
            <a:r>
              <a:rPr lang="en-US"/>
              <a:t/>
            </a:r>
            <a:br>
              <a:rPr lang="en-US"/>
            </a:br>
            <a:r>
              <a:rPr lang="en-US"/>
              <a:t>It's not really surprising that one of the best introductory tutorials available on JavaScript comes from a high-school-age prodigy. Nick Heinle has earned a name for himself by dishing out JavaScript advice on his Web site, JavaScript Tip of the Week. Heinle's </a:t>
            </a:r>
            <a:r>
              <a:rPr lang="en-US" i="1" u="sng">
                <a:solidFill>
                  <a:srgbClr val="0000FF"/>
                </a:solidFill>
              </a:rPr>
              <a:t>Designing with JavaScript: Creating Dynamic Web Pages</a:t>
            </a:r>
            <a:r>
              <a:rPr lang="en-US"/>
              <a:t> is a first-rate tutorial that demonstrates how to create dynamic content on your Web site through a multitude of examples and conversational explanations. Each chapter tackles a single topic--from dynamic frames, forms, and cookies to the latest in both 4.0 browsers' versions of Dynamic html. </a:t>
            </a:r>
            <a:br>
              <a:rPr lang="en-US"/>
            </a:br>
            <a:r>
              <a:rPr lang="en-US"/>
              <a:t>All of the examples are blocked off in green for quick reference and included on the accompanying CD-ROM. One excellent chapter demonstrates how to easily include multiple versions of your scripts to work with versions of Netscape Navigator or Internet Explorer, depending on which browser views the page. The book emphasizes real-world application of its lessons, making </a:t>
            </a:r>
            <a:r>
              <a:rPr lang="en-US" i="1"/>
              <a:t>Designing with JavaScript</a:t>
            </a:r>
            <a:r>
              <a:rPr lang="en-US"/>
              <a:t> necessary for any budding Web designer who wants to move quickly from the static to the dynamic. The book is a bit of a departure from publisher O'Reilly's excellent standard fare. However, it is such a successful foray that it has other publishers combing the personal Web pages and records of secondary school Web gurus for talent. </a:t>
            </a:r>
            <a:br>
              <a:rPr lang="en-US"/>
            </a:br>
            <a:r>
              <a:rPr lang="en-US" i="1"/>
              <a:t>--Andrew Boscardin is an editor at Amazon.com.</a:t>
            </a:r>
            <a:r>
              <a:rPr lang="en-US"/>
              <a:t/>
            </a:r>
            <a:br>
              <a:rPr lang="en-US"/>
            </a:br>
            <a:endParaRPr lang="en-US" sz="1000"/>
          </a:p>
          <a:p>
            <a:endParaRPr lang="en-US"/>
          </a:p>
        </p:txBody>
      </p:sp>
    </p:spTree>
    <p:extLst>
      <p:ext uri="{BB962C8B-B14F-4D97-AF65-F5344CB8AC3E}">
        <p14:creationId xmlns:p14="http://schemas.microsoft.com/office/powerpoint/2010/main" val="4189410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Things to Do with JavaScript</a:t>
            </a:r>
          </a:p>
        </p:txBody>
      </p:sp>
      <p:sp>
        <p:nvSpPr>
          <p:cNvPr id="6" name="Rectangle 6"/>
          <p:cNvSpPr>
            <a:spLocks noGrp="1" noChangeArrowheads="1"/>
          </p:cNvSpPr>
          <p:nvPr>
            <p:ph type="ftr" sz="quarter" idx="4"/>
          </p:nvPr>
        </p:nvSpPr>
        <p:spPr>
          <a:ln/>
        </p:spPr>
        <p:txBody>
          <a:bodyPr/>
          <a:lstStyle/>
          <a:p>
            <a:r>
              <a:rPr lang="en-US"/>
              <a:t>javascript3.ppt</a:t>
            </a:r>
          </a:p>
        </p:txBody>
      </p:sp>
      <p:sp>
        <p:nvSpPr>
          <p:cNvPr id="7" name="Rectangle 7"/>
          <p:cNvSpPr>
            <a:spLocks noGrp="1" noChangeArrowheads="1"/>
          </p:cNvSpPr>
          <p:nvPr>
            <p:ph type="sldNum" sz="quarter" idx="5"/>
          </p:nvPr>
        </p:nvSpPr>
        <p:spPr>
          <a:ln/>
        </p:spPr>
        <p:txBody>
          <a:bodyPr/>
          <a:lstStyle/>
          <a:p>
            <a:fld id="{41C58A29-1020-46BD-8FBB-E0BA50475916}" type="slidenum">
              <a:rPr lang="en-US"/>
              <a:pPr/>
              <a:t>3</a:t>
            </a:fld>
            <a:endParaRPr lang="en-US"/>
          </a:p>
        </p:txBody>
      </p:sp>
      <p:sp>
        <p:nvSpPr>
          <p:cNvPr id="1226754" name="Rectangle 2"/>
          <p:cNvSpPr>
            <a:spLocks noGrp="1" noRot="1" noChangeAspect="1" noChangeArrowheads="1" noTextEdit="1"/>
          </p:cNvSpPr>
          <p:nvPr>
            <p:ph type="sldImg"/>
          </p:nvPr>
        </p:nvSpPr>
        <p:spPr>
          <a:ln/>
        </p:spPr>
      </p:sp>
      <p:sp>
        <p:nvSpPr>
          <p:cNvPr id="1226755" name="Rectangle 3"/>
          <p:cNvSpPr>
            <a:spLocks noGrp="1" noChangeArrowheads="1"/>
          </p:cNvSpPr>
          <p:nvPr>
            <p:ph type="body" idx="1"/>
          </p:nvPr>
        </p:nvSpPr>
        <p:spPr/>
        <p:txBody>
          <a:bodyPr/>
          <a:lstStyle/>
          <a:p>
            <a:pPr>
              <a:lnSpc>
                <a:spcPct val="90000"/>
              </a:lnSpc>
            </a:pPr>
            <a:r>
              <a:rPr lang="en-US" b="1"/>
              <a:t>Nick Heinle's </a:t>
            </a:r>
            <a:r>
              <a:rPr lang="en-US" b="1" i="1"/>
              <a:t>Designing with JavaScript</a:t>
            </a:r>
            <a:r>
              <a:rPr lang="en-US" b="1"/>
              <a:t> </a:t>
            </a:r>
            <a:r>
              <a:rPr lang="en-US"/>
              <a:t/>
            </a:r>
            <a:br>
              <a:rPr lang="en-US"/>
            </a:br>
            <a:r>
              <a:rPr lang="en-US"/>
              <a:t>It's not really surprising that one of the best introductory tutorials available on JavaScript comes from a high-school-age prodigy. Nick Heinle has earned a name for himself by dishing out JavaScript advice on his Web site, JavaScript Tip of the Week. Heinle's </a:t>
            </a:r>
            <a:r>
              <a:rPr lang="en-US" i="1" u="sng">
                <a:solidFill>
                  <a:srgbClr val="0000FF"/>
                </a:solidFill>
              </a:rPr>
              <a:t>Designing with JavaScript: Creating Dynamic Web Pages</a:t>
            </a:r>
            <a:r>
              <a:rPr lang="en-US"/>
              <a:t> is a first-rate tutorial that demonstrates how to create dynamic content on your Web site through a multitude of examples and conversational explanations. Each chapter tackles a single topic--from dynamic frames, forms, and cookies to the latest in both 4.0 browsers' versions of Dynamic html. </a:t>
            </a:r>
            <a:br>
              <a:rPr lang="en-US"/>
            </a:br>
            <a:r>
              <a:rPr lang="en-US"/>
              <a:t>All of the examples are blocked off in green for quick reference and included on the accompanying CD-ROM. One excellent chapter demonstrates how to easily include multiple versions of your scripts to work with versions of Netscape Navigator or Internet Explorer, depending on which browser views the page. The book emphasizes real-world application of its lessons, making </a:t>
            </a:r>
            <a:r>
              <a:rPr lang="en-US" i="1"/>
              <a:t>Designing with JavaScript</a:t>
            </a:r>
            <a:r>
              <a:rPr lang="en-US"/>
              <a:t> necessary for any budding Web designer who wants to move quickly from the static to the dynamic. The book is a bit of a departure from publisher O'Reilly's excellent standard fare. However, it is such a successful foray that it has other publishers combing the personal Web pages and records of secondary school Web gurus for talent. </a:t>
            </a:r>
            <a:br>
              <a:rPr lang="en-US"/>
            </a:br>
            <a:r>
              <a:rPr lang="en-US" i="1"/>
              <a:t>--Andrew Boscardin is an editor at Amazon.com.</a:t>
            </a:r>
            <a:r>
              <a:rPr lang="en-US"/>
              <a:t/>
            </a:r>
            <a:br>
              <a:rPr lang="en-US"/>
            </a:br>
            <a:endParaRPr lang="en-US" sz="1000"/>
          </a:p>
          <a:p>
            <a:endParaRPr lang="en-US"/>
          </a:p>
        </p:txBody>
      </p:sp>
    </p:spTree>
    <p:extLst>
      <p:ext uri="{BB962C8B-B14F-4D97-AF65-F5344CB8AC3E}">
        <p14:creationId xmlns:p14="http://schemas.microsoft.com/office/powerpoint/2010/main" val="26265649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showMasterPhAnim="0" type="title" preserve="1">
  <p:cSld name="Title Slide">
    <p:spTree>
      <p:nvGrpSpPr>
        <p:cNvPr id="1" name=""/>
        <p:cNvGrpSpPr/>
        <p:nvPr/>
      </p:nvGrpSpPr>
      <p:grpSpPr>
        <a:xfrm>
          <a:off x="0" y="0"/>
          <a:ext cx="0" cy="0"/>
          <a:chOff x="0" y="0"/>
          <a:chExt cx="0" cy="0"/>
        </a:xfrm>
      </p:grpSpPr>
      <p:grpSp>
        <p:nvGrpSpPr>
          <p:cNvPr id="224258" name="Group 2"/>
          <p:cNvGrpSpPr>
            <a:grpSpLocks/>
          </p:cNvGrpSpPr>
          <p:nvPr/>
        </p:nvGrpSpPr>
        <p:grpSpPr bwMode="auto">
          <a:xfrm>
            <a:off x="177800" y="230188"/>
            <a:ext cx="203200" cy="6503987"/>
            <a:chOff x="112" y="145"/>
            <a:chExt cx="128" cy="4097"/>
          </a:xfrm>
        </p:grpSpPr>
        <p:sp>
          <p:nvSpPr>
            <p:cNvPr id="224259" name="Rectangle 3"/>
            <p:cNvSpPr>
              <a:spLocks noChangeArrowheads="1"/>
            </p:cNvSpPr>
            <p:nvPr/>
          </p:nvSpPr>
          <p:spPr bwMode="auto">
            <a:xfrm flipH="1">
              <a:off x="192" y="162"/>
              <a:ext cx="48" cy="4080"/>
            </a:xfrm>
            <a:prstGeom prst="rect">
              <a:avLst/>
            </a:prstGeom>
            <a:gradFill rotWithShape="0">
              <a:gsLst>
                <a:gs pos="0">
                  <a:schemeClr val="bg1"/>
                </a:gs>
                <a:gs pos="100000">
                  <a:schemeClr val="folHlink"/>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24260" name="Rectangle 4"/>
            <p:cNvSpPr>
              <a:spLocks noChangeArrowheads="1"/>
            </p:cNvSpPr>
            <p:nvPr/>
          </p:nvSpPr>
          <p:spPr bwMode="auto">
            <a:xfrm>
              <a:off x="112" y="145"/>
              <a:ext cx="48" cy="3941"/>
            </a:xfrm>
            <a:prstGeom prst="rect">
              <a:avLst/>
            </a:prstGeom>
            <a:gradFill rotWithShape="0">
              <a:gsLst>
                <a:gs pos="0">
                  <a:schemeClr val="bg1"/>
                </a:gs>
                <a:gs pos="100000">
                  <a:schemeClr val="hlink"/>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224261" name="Group 5"/>
          <p:cNvGrpSpPr>
            <a:grpSpLocks/>
          </p:cNvGrpSpPr>
          <p:nvPr/>
        </p:nvGrpSpPr>
        <p:grpSpPr bwMode="auto">
          <a:xfrm>
            <a:off x="8793163" y="220663"/>
            <a:ext cx="198437" cy="6408737"/>
            <a:chOff x="5539" y="139"/>
            <a:chExt cx="125" cy="4037"/>
          </a:xfrm>
        </p:grpSpPr>
        <p:sp>
          <p:nvSpPr>
            <p:cNvPr id="224262" name="Rectangle 6"/>
            <p:cNvSpPr>
              <a:spLocks noChangeArrowheads="1"/>
            </p:cNvSpPr>
            <p:nvPr/>
          </p:nvSpPr>
          <p:spPr bwMode="auto">
            <a:xfrm rot="-10800000" flipH="1" flipV="1">
              <a:off x="5621" y="139"/>
              <a:ext cx="43" cy="3989"/>
            </a:xfrm>
            <a:prstGeom prst="rect">
              <a:avLst/>
            </a:prstGeom>
            <a:gradFill rotWithShape="0">
              <a:gsLst>
                <a:gs pos="0">
                  <a:schemeClr val="accent1"/>
                </a:gs>
                <a:gs pos="100000">
                  <a:schemeClr val="bg1"/>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24263" name="Rectangle 7"/>
            <p:cNvSpPr>
              <a:spLocks noChangeArrowheads="1"/>
            </p:cNvSpPr>
            <p:nvPr/>
          </p:nvSpPr>
          <p:spPr bwMode="auto">
            <a:xfrm rot="10800000" flipV="1">
              <a:off x="5539" y="240"/>
              <a:ext cx="49" cy="3936"/>
            </a:xfrm>
            <a:prstGeom prst="rect">
              <a:avLst/>
            </a:prstGeom>
            <a:gradFill rotWithShape="0">
              <a:gsLst>
                <a:gs pos="0">
                  <a:schemeClr val="accent2"/>
                </a:gs>
                <a:gs pos="100000">
                  <a:schemeClr val="bg1"/>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224264" name="Group 8"/>
          <p:cNvGrpSpPr>
            <a:grpSpLocks/>
          </p:cNvGrpSpPr>
          <p:nvPr/>
        </p:nvGrpSpPr>
        <p:grpSpPr bwMode="auto">
          <a:xfrm>
            <a:off x="412750" y="6477000"/>
            <a:ext cx="8686800" cy="228600"/>
            <a:chOff x="260" y="4080"/>
            <a:chExt cx="5472" cy="144"/>
          </a:xfrm>
        </p:grpSpPr>
        <p:sp>
          <p:nvSpPr>
            <p:cNvPr id="224265" name="Rectangle 9"/>
            <p:cNvSpPr>
              <a:spLocks noChangeArrowheads="1"/>
            </p:cNvSpPr>
            <p:nvPr/>
          </p:nvSpPr>
          <p:spPr bwMode="auto">
            <a:xfrm rot="5400000" flipV="1">
              <a:off x="2972" y="1368"/>
              <a:ext cx="48" cy="5472"/>
            </a:xfrm>
            <a:prstGeom prst="rect">
              <a:avLst/>
            </a:prstGeom>
            <a:gradFill rotWithShape="0">
              <a:gsLst>
                <a:gs pos="0">
                  <a:schemeClr val="bg1"/>
                </a:gs>
                <a:gs pos="100000">
                  <a:schemeClr val="accent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24266" name="Rectangle 10"/>
            <p:cNvSpPr>
              <a:spLocks noChangeArrowheads="1"/>
            </p:cNvSpPr>
            <p:nvPr/>
          </p:nvSpPr>
          <p:spPr bwMode="auto">
            <a:xfrm rot="5400000" flipV="1">
              <a:off x="2914" y="1522"/>
              <a:ext cx="48" cy="5355"/>
            </a:xfrm>
            <a:prstGeom prst="rect">
              <a:avLst/>
            </a:prstGeom>
            <a:gradFill rotWithShape="0">
              <a:gsLst>
                <a:gs pos="0">
                  <a:schemeClr val="bg1"/>
                </a:gs>
                <a:gs pos="100000">
                  <a:schemeClr val="hlink"/>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224267" name="Group 11"/>
          <p:cNvGrpSpPr>
            <a:grpSpLocks/>
          </p:cNvGrpSpPr>
          <p:nvPr/>
        </p:nvGrpSpPr>
        <p:grpSpPr bwMode="auto">
          <a:xfrm>
            <a:off x="76200" y="176213"/>
            <a:ext cx="8745538" cy="161925"/>
            <a:chOff x="48" y="111"/>
            <a:chExt cx="5509" cy="102"/>
          </a:xfrm>
        </p:grpSpPr>
        <p:sp>
          <p:nvSpPr>
            <p:cNvPr id="224268" name="Rectangle 12"/>
            <p:cNvSpPr>
              <a:spLocks noChangeArrowheads="1"/>
            </p:cNvSpPr>
            <p:nvPr/>
          </p:nvSpPr>
          <p:spPr bwMode="auto">
            <a:xfrm rot="5400000" flipV="1">
              <a:off x="2853" y="-2491"/>
              <a:ext cx="37" cy="5371"/>
            </a:xfrm>
            <a:prstGeom prst="rect">
              <a:avLst/>
            </a:prstGeom>
            <a:gradFill rotWithShape="0">
              <a:gsLst>
                <a:gs pos="0">
                  <a:schemeClr val="hlink"/>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24269" name="Rectangle 13"/>
            <p:cNvSpPr>
              <a:spLocks noChangeArrowheads="1"/>
            </p:cNvSpPr>
            <p:nvPr/>
          </p:nvSpPr>
          <p:spPr bwMode="auto">
            <a:xfrm rot="5400000" flipV="1">
              <a:off x="2784" y="-2625"/>
              <a:ext cx="38" cy="5509"/>
            </a:xfrm>
            <a:prstGeom prst="rect">
              <a:avLst/>
            </a:prstGeom>
            <a:gradFill rotWithShape="0">
              <a:gsLst>
                <a:gs pos="0">
                  <a:schemeClr val="accent1"/>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224270" name="Rectangle 14"/>
          <p:cNvSpPr>
            <a:spLocks noGrp="1" noChangeArrowheads="1"/>
          </p:cNvSpPr>
          <p:nvPr>
            <p:ph type="ctrTitle" sz="quarter"/>
          </p:nvPr>
        </p:nvSpPr>
        <p:spPr>
          <a:xfrm>
            <a:off x="685800" y="1981200"/>
            <a:ext cx="7772400" cy="1143000"/>
          </a:xfrm>
        </p:spPr>
        <p:txBody>
          <a:bodyPr anchor="ctr"/>
          <a:lstStyle>
            <a:lvl1pPr algn="ctr">
              <a:defRPr sz="4000" b="0"/>
            </a:lvl1pPr>
          </a:lstStyle>
          <a:p>
            <a:pPr lvl="0"/>
            <a:r>
              <a:rPr lang="en-US" noProof="0" smtClean="0"/>
              <a:t>Click to edit Master title style</a:t>
            </a:r>
          </a:p>
        </p:txBody>
      </p:sp>
      <p:sp>
        <p:nvSpPr>
          <p:cNvPr id="224271" name="Rectangle 15"/>
          <p:cNvSpPr>
            <a:spLocks noGrp="1" noChangeArrowheads="1"/>
          </p:cNvSpPr>
          <p:nvPr>
            <p:ph type="subTitle" sz="quarter" idx="1"/>
          </p:nvPr>
        </p:nvSpPr>
        <p:spPr>
          <a:xfrm>
            <a:off x="1371600" y="3886200"/>
            <a:ext cx="6400800" cy="1752600"/>
          </a:xfrm>
        </p:spPr>
        <p:txBody>
          <a:bodyPr/>
          <a:lstStyle>
            <a:lvl1pPr marL="0" indent="0" algn="ctr">
              <a:buFontTx/>
              <a:buNone/>
              <a:defRPr sz="2800"/>
            </a:lvl1pPr>
          </a:lstStyle>
          <a:p>
            <a:pPr lvl="0"/>
            <a:r>
              <a:rPr lang="en-US" noProof="0" smtClean="0"/>
              <a:t>Click to edit Master subtitle style</a:t>
            </a:r>
          </a:p>
        </p:txBody>
      </p:sp>
      <p:sp>
        <p:nvSpPr>
          <p:cNvPr id="224272" name="Rectangle 16"/>
          <p:cNvSpPr>
            <a:spLocks noGrp="1" noChangeArrowheads="1"/>
          </p:cNvSpPr>
          <p:nvPr>
            <p:ph type="dt" sz="quarter" idx="2"/>
          </p:nvPr>
        </p:nvSpPr>
        <p:spPr bwMode="auto">
          <a:xfrm>
            <a:off x="439738" y="5989638"/>
            <a:ext cx="1905000" cy="45720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l">
              <a:defRPr sz="1400"/>
            </a:lvl1pPr>
          </a:lstStyle>
          <a:p>
            <a:endParaRPr lang="en-US"/>
          </a:p>
        </p:txBody>
      </p:sp>
      <p:sp>
        <p:nvSpPr>
          <p:cNvPr id="224273" name="Rectangle 17"/>
          <p:cNvSpPr>
            <a:spLocks noGrp="1" noChangeArrowheads="1"/>
          </p:cNvSpPr>
          <p:nvPr>
            <p:ph type="ftr" sz="quarter" idx="3"/>
          </p:nvPr>
        </p:nvSpPr>
        <p:spPr>
          <a:xfrm>
            <a:off x="3352800" y="5867400"/>
            <a:ext cx="2895600" cy="457200"/>
          </a:xfrm>
        </p:spPr>
        <p:txBody>
          <a:bodyPr anchor="b"/>
          <a:lstStyle>
            <a:lvl1pPr eaLnBrk="0" hangingPunct="0">
              <a:defRPr>
                <a:latin typeface="Times New Roman" pitchFamily="18" charset="0"/>
              </a:defRPr>
            </a:lvl1pPr>
          </a:lstStyle>
          <a:p>
            <a:r>
              <a:rPr lang="en-US" smtClean="0"/>
              <a:t>copyright Penny McIntire, 2013</a:t>
            </a:r>
            <a:endParaRPr lang="en-US"/>
          </a:p>
        </p:txBody>
      </p:sp>
      <p:sp>
        <p:nvSpPr>
          <p:cNvPr id="224274" name="Rectangle 18"/>
          <p:cNvSpPr>
            <a:spLocks noGrp="1" noChangeArrowheads="1"/>
          </p:cNvSpPr>
          <p:nvPr>
            <p:ph type="sldNum" sz="quarter" idx="4"/>
          </p:nvPr>
        </p:nvSpPr>
        <p:spPr>
          <a:xfrm>
            <a:off x="6800850" y="5978525"/>
            <a:ext cx="1905000" cy="457200"/>
          </a:xfrm>
        </p:spPr>
        <p:txBody>
          <a:bodyPr/>
          <a:lstStyle>
            <a:lvl1pPr>
              <a:defRPr sz="1400"/>
            </a:lvl1pPr>
          </a:lstStyle>
          <a:p>
            <a:fld id="{6FC555CC-8E64-45F9-B5BB-15D43BEB313E}" type="slidenum">
              <a:rPr lang="en-US"/>
              <a:pPr/>
              <a:t>‹#›</a:t>
            </a:fld>
            <a:endParaRPr lang="en-US"/>
          </a:p>
        </p:txBody>
      </p:sp>
      <p:sp>
        <p:nvSpPr>
          <p:cNvPr id="224276" name="Rectangle 20"/>
          <p:cNvSpPr>
            <a:spLocks noChangeArrowheads="1"/>
          </p:cNvSpPr>
          <p:nvPr/>
        </p:nvSpPr>
        <p:spPr bwMode="auto">
          <a:xfrm>
            <a:off x="5867400" y="6457950"/>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r" eaLnBrk="1" hangingPunct="1"/>
            <a:endParaRPr lang="en-US" sz="1400">
              <a:latin typeface="Arial" charset="0"/>
            </a:endParaRPr>
          </a:p>
          <a:p>
            <a:pPr algn="r" eaLnBrk="1" hangingPunct="1"/>
            <a:r>
              <a:rPr lang="en-US" sz="1400">
                <a:latin typeface="Arial" charset="0"/>
              </a:rPr>
              <a:t>copyright Penny McIntire, 2007</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1" fill="hold" nodeType="afterEffect">
                                  <p:stCondLst>
                                    <p:cond delay="0"/>
                                  </p:stCondLst>
                                  <p:childTnLst>
                                    <p:set>
                                      <p:cBhvr>
                                        <p:cTn id="6" dur="1" fill="hold">
                                          <p:stCondLst>
                                            <p:cond delay="0"/>
                                          </p:stCondLst>
                                        </p:cTn>
                                        <p:tgtEl>
                                          <p:spTgt spid="224258"/>
                                        </p:tgtEl>
                                        <p:attrNameLst>
                                          <p:attrName>style.visibility</p:attrName>
                                        </p:attrNameLst>
                                      </p:cBhvr>
                                      <p:to>
                                        <p:strVal val="visible"/>
                                      </p:to>
                                    </p:set>
                                    <p:anim calcmode="lin" valueType="num">
                                      <p:cBhvr additive="base">
                                        <p:cTn id="7" dur="500" fill="hold"/>
                                        <p:tgtEl>
                                          <p:spTgt spid="224258"/>
                                        </p:tgtEl>
                                        <p:attrNameLst>
                                          <p:attrName>ppt_x</p:attrName>
                                        </p:attrNameLst>
                                      </p:cBhvr>
                                      <p:tavLst>
                                        <p:tav tm="0">
                                          <p:val>
                                            <p:strVal val="#ppt_x"/>
                                          </p:val>
                                        </p:tav>
                                        <p:tav tm="100000">
                                          <p:val>
                                            <p:strVal val="#ppt_x"/>
                                          </p:val>
                                        </p:tav>
                                      </p:tavLst>
                                    </p:anim>
                                    <p:anim calcmode="lin" valueType="num">
                                      <p:cBhvr additive="base">
                                        <p:cTn id="8" dur="500" fill="hold"/>
                                        <p:tgtEl>
                                          <p:spTgt spid="224258"/>
                                        </p:tgtEl>
                                        <p:attrNameLst>
                                          <p:attrName>ppt_y</p:attrName>
                                        </p:attrNameLst>
                                      </p:cBhvr>
                                      <p:tavLst>
                                        <p:tav tm="0">
                                          <p:val>
                                            <p:strVal val="0-#ppt_h/2"/>
                                          </p:val>
                                        </p:tav>
                                        <p:tav tm="100000">
                                          <p:val>
                                            <p:strVal val="#ppt_y"/>
                                          </p:val>
                                        </p:tav>
                                      </p:tavLst>
                                    </p:anim>
                                  </p:childTnLst>
                                </p:cTn>
                              </p:par>
                            </p:childTnLst>
                          </p:cTn>
                        </p:par>
                        <p:par>
                          <p:cTn id="9" fill="hold" nodeType="afterGroup">
                            <p:stCondLst>
                              <p:cond delay="500"/>
                            </p:stCondLst>
                            <p:childTnLst>
                              <p:par>
                                <p:cTn id="10" presetID="2" presetClass="entr" presetSubtype="8" fill="hold" nodeType="afterEffect">
                                  <p:stCondLst>
                                    <p:cond delay="0"/>
                                  </p:stCondLst>
                                  <p:childTnLst>
                                    <p:set>
                                      <p:cBhvr>
                                        <p:cTn id="11" dur="1" fill="hold">
                                          <p:stCondLst>
                                            <p:cond delay="0"/>
                                          </p:stCondLst>
                                        </p:cTn>
                                        <p:tgtEl>
                                          <p:spTgt spid="224264"/>
                                        </p:tgtEl>
                                        <p:attrNameLst>
                                          <p:attrName>style.visibility</p:attrName>
                                        </p:attrNameLst>
                                      </p:cBhvr>
                                      <p:to>
                                        <p:strVal val="visible"/>
                                      </p:to>
                                    </p:set>
                                    <p:anim calcmode="lin" valueType="num">
                                      <p:cBhvr additive="base">
                                        <p:cTn id="12" dur="500" fill="hold"/>
                                        <p:tgtEl>
                                          <p:spTgt spid="224264"/>
                                        </p:tgtEl>
                                        <p:attrNameLst>
                                          <p:attrName>ppt_x</p:attrName>
                                        </p:attrNameLst>
                                      </p:cBhvr>
                                      <p:tavLst>
                                        <p:tav tm="0">
                                          <p:val>
                                            <p:strVal val="0-#ppt_w/2"/>
                                          </p:val>
                                        </p:tav>
                                        <p:tav tm="100000">
                                          <p:val>
                                            <p:strVal val="#ppt_x"/>
                                          </p:val>
                                        </p:tav>
                                      </p:tavLst>
                                    </p:anim>
                                    <p:anim calcmode="lin" valueType="num">
                                      <p:cBhvr additive="base">
                                        <p:cTn id="13" dur="500" fill="hold"/>
                                        <p:tgtEl>
                                          <p:spTgt spid="224264"/>
                                        </p:tgtEl>
                                        <p:attrNameLst>
                                          <p:attrName>ppt_y</p:attrName>
                                        </p:attrNameLst>
                                      </p:cBhvr>
                                      <p:tavLst>
                                        <p:tav tm="0">
                                          <p:val>
                                            <p:strVal val="#ppt_y"/>
                                          </p:val>
                                        </p:tav>
                                        <p:tav tm="100000">
                                          <p:val>
                                            <p:strVal val="#ppt_y"/>
                                          </p:val>
                                        </p:tav>
                                      </p:tavLst>
                                    </p:anim>
                                  </p:childTnLst>
                                </p:cTn>
                              </p:par>
                            </p:childTnLst>
                          </p:cTn>
                        </p:par>
                        <p:par>
                          <p:cTn id="14" fill="hold" nodeType="afterGroup">
                            <p:stCondLst>
                              <p:cond delay="1000"/>
                            </p:stCondLst>
                            <p:childTnLst>
                              <p:par>
                                <p:cTn id="15" presetID="2" presetClass="entr" presetSubtype="4" fill="hold" nodeType="afterEffect">
                                  <p:stCondLst>
                                    <p:cond delay="0"/>
                                  </p:stCondLst>
                                  <p:childTnLst>
                                    <p:set>
                                      <p:cBhvr>
                                        <p:cTn id="16" dur="1" fill="hold">
                                          <p:stCondLst>
                                            <p:cond delay="0"/>
                                          </p:stCondLst>
                                        </p:cTn>
                                        <p:tgtEl>
                                          <p:spTgt spid="224261"/>
                                        </p:tgtEl>
                                        <p:attrNameLst>
                                          <p:attrName>style.visibility</p:attrName>
                                        </p:attrNameLst>
                                      </p:cBhvr>
                                      <p:to>
                                        <p:strVal val="visible"/>
                                      </p:to>
                                    </p:set>
                                    <p:anim calcmode="lin" valueType="num">
                                      <p:cBhvr additive="base">
                                        <p:cTn id="17" dur="500" fill="hold"/>
                                        <p:tgtEl>
                                          <p:spTgt spid="224261"/>
                                        </p:tgtEl>
                                        <p:attrNameLst>
                                          <p:attrName>ppt_x</p:attrName>
                                        </p:attrNameLst>
                                      </p:cBhvr>
                                      <p:tavLst>
                                        <p:tav tm="0">
                                          <p:val>
                                            <p:strVal val="#ppt_x"/>
                                          </p:val>
                                        </p:tav>
                                        <p:tav tm="100000">
                                          <p:val>
                                            <p:strVal val="#ppt_x"/>
                                          </p:val>
                                        </p:tav>
                                      </p:tavLst>
                                    </p:anim>
                                    <p:anim calcmode="lin" valueType="num">
                                      <p:cBhvr additive="base">
                                        <p:cTn id="18" dur="500" fill="hold"/>
                                        <p:tgtEl>
                                          <p:spTgt spid="224261"/>
                                        </p:tgtEl>
                                        <p:attrNameLst>
                                          <p:attrName>ppt_y</p:attrName>
                                        </p:attrNameLst>
                                      </p:cBhvr>
                                      <p:tavLst>
                                        <p:tav tm="0">
                                          <p:val>
                                            <p:strVal val="1+#ppt_h/2"/>
                                          </p:val>
                                        </p:tav>
                                        <p:tav tm="100000">
                                          <p:val>
                                            <p:strVal val="#ppt_y"/>
                                          </p:val>
                                        </p:tav>
                                      </p:tavLst>
                                    </p:anim>
                                  </p:childTnLst>
                                </p:cTn>
                              </p:par>
                            </p:childTnLst>
                          </p:cTn>
                        </p:par>
                        <p:par>
                          <p:cTn id="19" fill="hold" nodeType="afterGroup">
                            <p:stCondLst>
                              <p:cond delay="1500"/>
                            </p:stCondLst>
                            <p:childTnLst>
                              <p:par>
                                <p:cTn id="20" presetID="2" presetClass="entr" presetSubtype="2" fill="hold" nodeType="afterEffect">
                                  <p:stCondLst>
                                    <p:cond delay="0"/>
                                  </p:stCondLst>
                                  <p:childTnLst>
                                    <p:set>
                                      <p:cBhvr>
                                        <p:cTn id="21" dur="1" fill="hold">
                                          <p:stCondLst>
                                            <p:cond delay="0"/>
                                          </p:stCondLst>
                                        </p:cTn>
                                        <p:tgtEl>
                                          <p:spTgt spid="224267"/>
                                        </p:tgtEl>
                                        <p:attrNameLst>
                                          <p:attrName>style.visibility</p:attrName>
                                        </p:attrNameLst>
                                      </p:cBhvr>
                                      <p:to>
                                        <p:strVal val="visible"/>
                                      </p:to>
                                    </p:set>
                                    <p:anim calcmode="lin" valueType="num">
                                      <p:cBhvr additive="base">
                                        <p:cTn id="22" dur="500" fill="hold"/>
                                        <p:tgtEl>
                                          <p:spTgt spid="224267"/>
                                        </p:tgtEl>
                                        <p:attrNameLst>
                                          <p:attrName>ppt_x</p:attrName>
                                        </p:attrNameLst>
                                      </p:cBhvr>
                                      <p:tavLst>
                                        <p:tav tm="0">
                                          <p:val>
                                            <p:strVal val="1+#ppt_w/2"/>
                                          </p:val>
                                        </p:tav>
                                        <p:tav tm="100000">
                                          <p:val>
                                            <p:strVal val="#ppt_x"/>
                                          </p:val>
                                        </p:tav>
                                      </p:tavLst>
                                    </p:anim>
                                    <p:anim calcmode="lin" valueType="num">
                                      <p:cBhvr additive="base">
                                        <p:cTn id="23" dur="500" fill="hold"/>
                                        <p:tgtEl>
                                          <p:spTgt spid="224267"/>
                                        </p:tgtEl>
                                        <p:attrNameLst>
                                          <p:attrName>ppt_y</p:attrName>
                                        </p:attrNameLst>
                                      </p:cBhvr>
                                      <p:tavLst>
                                        <p:tav tm="0">
                                          <p:val>
                                            <p:strVal val="#ppt_y"/>
                                          </p:val>
                                        </p:tav>
                                        <p:tav tm="100000">
                                          <p:val>
                                            <p:strVal val="#ppt_y"/>
                                          </p:val>
                                        </p:tav>
                                      </p:tavLst>
                                    </p:anim>
                                  </p:childTnLst>
                                </p:cTn>
                              </p:par>
                            </p:childTnLst>
                          </p:cTn>
                        </p:par>
                        <p:par>
                          <p:cTn id="24" fill="hold" nodeType="afterGroup">
                            <p:stCondLst>
                              <p:cond delay="2000"/>
                            </p:stCondLst>
                            <p:childTnLst>
                              <p:par>
                                <p:cTn id="25" presetID="15" presetClass="entr" presetSubtype="0" fill="hold" grpId="0" nodeType="afterEffect">
                                  <p:stCondLst>
                                    <p:cond delay="0"/>
                                  </p:stCondLst>
                                  <p:childTnLst>
                                    <p:set>
                                      <p:cBhvr>
                                        <p:cTn id="26" dur="1" fill="hold">
                                          <p:stCondLst>
                                            <p:cond delay="0"/>
                                          </p:stCondLst>
                                        </p:cTn>
                                        <p:tgtEl>
                                          <p:spTgt spid="224270"/>
                                        </p:tgtEl>
                                        <p:attrNameLst>
                                          <p:attrName>style.visibility</p:attrName>
                                        </p:attrNameLst>
                                      </p:cBhvr>
                                      <p:to>
                                        <p:strVal val="visible"/>
                                      </p:to>
                                    </p:set>
                                    <p:anim calcmode="lin" valueType="num">
                                      <p:cBhvr>
                                        <p:cTn id="27" dur="1000" fill="hold"/>
                                        <p:tgtEl>
                                          <p:spTgt spid="224270"/>
                                        </p:tgtEl>
                                        <p:attrNameLst>
                                          <p:attrName>ppt_w</p:attrName>
                                        </p:attrNameLst>
                                      </p:cBhvr>
                                      <p:tavLst>
                                        <p:tav tm="0">
                                          <p:val>
                                            <p:fltVal val="0"/>
                                          </p:val>
                                        </p:tav>
                                        <p:tav tm="100000">
                                          <p:val>
                                            <p:strVal val="#ppt_w"/>
                                          </p:val>
                                        </p:tav>
                                      </p:tavLst>
                                    </p:anim>
                                    <p:anim calcmode="lin" valueType="num">
                                      <p:cBhvr>
                                        <p:cTn id="28" dur="1000" fill="hold"/>
                                        <p:tgtEl>
                                          <p:spTgt spid="224270"/>
                                        </p:tgtEl>
                                        <p:attrNameLst>
                                          <p:attrName>ppt_h</p:attrName>
                                        </p:attrNameLst>
                                      </p:cBhvr>
                                      <p:tavLst>
                                        <p:tav tm="0">
                                          <p:val>
                                            <p:fltVal val="0"/>
                                          </p:val>
                                        </p:tav>
                                        <p:tav tm="100000">
                                          <p:val>
                                            <p:strVal val="#ppt_h"/>
                                          </p:val>
                                        </p:tav>
                                      </p:tavLst>
                                    </p:anim>
                                    <p:anim calcmode="lin" valueType="num">
                                      <p:cBhvr>
                                        <p:cTn id="29" dur="1000" fill="hold"/>
                                        <p:tgtEl>
                                          <p:spTgt spid="224270"/>
                                        </p:tgtEl>
                                        <p:attrNameLst>
                                          <p:attrName>ppt_x</p:attrName>
                                        </p:attrNameLst>
                                      </p:cBhvr>
                                      <p:tavLst>
                                        <p:tav tm="0" fmla="#ppt_x+(cos(-2*pi*(1-$))*-#ppt_x-sin(-2*pi*(1-$))*(1-#ppt_y))*(1-$)">
                                          <p:val>
                                            <p:fltVal val="0"/>
                                          </p:val>
                                        </p:tav>
                                        <p:tav tm="100000">
                                          <p:val>
                                            <p:fltVal val="1"/>
                                          </p:val>
                                        </p:tav>
                                      </p:tavLst>
                                    </p:anim>
                                    <p:anim calcmode="lin" valueType="num">
                                      <p:cBhvr>
                                        <p:cTn id="30" dur="1000" fill="hold"/>
                                        <p:tgtEl>
                                          <p:spTgt spid="224270"/>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4270" grpId="0" autoUpdateAnimBg="0"/>
    </p:bld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3"/>
          <p:cNvSpPr>
            <a:spLocks noGrp="1"/>
          </p:cNvSpPr>
          <p:nvPr>
            <p:ph type="sldNum" sz="quarter" idx="10"/>
          </p:nvPr>
        </p:nvSpPr>
        <p:spPr/>
        <p:txBody>
          <a:bodyPr/>
          <a:lstStyle>
            <a:lvl1pPr>
              <a:defRPr/>
            </a:lvl1pPr>
          </a:lstStyle>
          <a:p>
            <a:fld id="{633A7505-D985-45FE-BC8C-2E0184A24830}" type="slidenum">
              <a:rPr lang="en-US"/>
              <a:pPr/>
              <a:t>‹#›</a:t>
            </a:fld>
            <a:endParaRPr lang="en-US"/>
          </a:p>
        </p:txBody>
      </p:sp>
      <p:sp>
        <p:nvSpPr>
          <p:cNvPr id="5" name="Footer Placeholder 4"/>
          <p:cNvSpPr>
            <a:spLocks noGrp="1"/>
          </p:cNvSpPr>
          <p:nvPr>
            <p:ph type="ftr" sz="quarter" idx="11"/>
          </p:nvPr>
        </p:nvSpPr>
        <p:spPr/>
        <p:txBody>
          <a:bodyPr/>
          <a:lstStyle>
            <a:lvl1pPr>
              <a:defRPr/>
            </a:lvl1pPr>
          </a:lstStyle>
          <a:p>
            <a:r>
              <a:rPr lang="en-US" smtClean="0"/>
              <a:t>copyright Penny McIntire, 2013</a:t>
            </a:r>
            <a:endParaRPr lang="en-US"/>
          </a:p>
        </p:txBody>
      </p:sp>
    </p:spTree>
    <p:extLst>
      <p:ext uri="{BB962C8B-B14F-4D97-AF65-F5344CB8AC3E}">
        <p14:creationId xmlns:p14="http://schemas.microsoft.com/office/powerpoint/2010/main" val="36026990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381000"/>
            <a:ext cx="1943100" cy="64770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381000"/>
            <a:ext cx="5676900" cy="6477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3"/>
          <p:cNvSpPr>
            <a:spLocks noGrp="1"/>
          </p:cNvSpPr>
          <p:nvPr>
            <p:ph type="sldNum" sz="quarter" idx="10"/>
          </p:nvPr>
        </p:nvSpPr>
        <p:spPr/>
        <p:txBody>
          <a:bodyPr/>
          <a:lstStyle>
            <a:lvl1pPr>
              <a:defRPr/>
            </a:lvl1pPr>
          </a:lstStyle>
          <a:p>
            <a:fld id="{CD4BEBC2-0F03-4ABB-B038-0BE9CE5538DF}" type="slidenum">
              <a:rPr lang="en-US"/>
              <a:pPr/>
              <a:t>‹#›</a:t>
            </a:fld>
            <a:endParaRPr lang="en-US"/>
          </a:p>
        </p:txBody>
      </p:sp>
      <p:sp>
        <p:nvSpPr>
          <p:cNvPr id="5" name="Footer Placeholder 4"/>
          <p:cNvSpPr>
            <a:spLocks noGrp="1"/>
          </p:cNvSpPr>
          <p:nvPr>
            <p:ph type="ftr" sz="quarter" idx="11"/>
          </p:nvPr>
        </p:nvSpPr>
        <p:spPr/>
        <p:txBody>
          <a:bodyPr/>
          <a:lstStyle>
            <a:lvl1pPr>
              <a:defRPr/>
            </a:lvl1pPr>
          </a:lstStyle>
          <a:p>
            <a:r>
              <a:rPr lang="en-US" smtClean="0"/>
              <a:t>copyright Penny McIntire, 2013</a:t>
            </a:r>
            <a:endParaRPr lang="en-US"/>
          </a:p>
        </p:txBody>
      </p:sp>
    </p:spTree>
    <p:extLst>
      <p:ext uri="{BB962C8B-B14F-4D97-AF65-F5344CB8AC3E}">
        <p14:creationId xmlns:p14="http://schemas.microsoft.com/office/powerpoint/2010/main" val="29959641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3"/>
          <p:cNvSpPr>
            <a:spLocks noGrp="1"/>
          </p:cNvSpPr>
          <p:nvPr>
            <p:ph type="sldNum" sz="quarter" idx="10"/>
          </p:nvPr>
        </p:nvSpPr>
        <p:spPr/>
        <p:txBody>
          <a:bodyPr/>
          <a:lstStyle>
            <a:lvl1pPr>
              <a:defRPr/>
            </a:lvl1pPr>
          </a:lstStyle>
          <a:p>
            <a:fld id="{0DA9E1D1-97E5-4D6F-A856-25A168809E78}" type="slidenum">
              <a:rPr lang="en-US"/>
              <a:pPr/>
              <a:t>‹#›</a:t>
            </a:fld>
            <a:endParaRPr lang="en-US"/>
          </a:p>
        </p:txBody>
      </p:sp>
      <p:sp>
        <p:nvSpPr>
          <p:cNvPr id="5" name="Footer Placeholder 4"/>
          <p:cNvSpPr>
            <a:spLocks noGrp="1"/>
          </p:cNvSpPr>
          <p:nvPr>
            <p:ph type="ftr" sz="quarter" idx="11"/>
          </p:nvPr>
        </p:nvSpPr>
        <p:spPr/>
        <p:txBody>
          <a:bodyPr/>
          <a:lstStyle>
            <a:lvl1pPr>
              <a:defRPr/>
            </a:lvl1pPr>
          </a:lstStyle>
          <a:p>
            <a:r>
              <a:rPr lang="en-US" smtClean="0"/>
              <a:t>copyright Penny McIntire, 2013</a:t>
            </a:r>
            <a:endParaRPr lang="en-US"/>
          </a:p>
        </p:txBody>
      </p:sp>
    </p:spTree>
    <p:extLst>
      <p:ext uri="{BB962C8B-B14F-4D97-AF65-F5344CB8AC3E}">
        <p14:creationId xmlns:p14="http://schemas.microsoft.com/office/powerpoint/2010/main" val="41865943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Slide Number Placeholder 3"/>
          <p:cNvSpPr>
            <a:spLocks noGrp="1"/>
          </p:cNvSpPr>
          <p:nvPr>
            <p:ph type="sldNum" sz="quarter" idx="10"/>
          </p:nvPr>
        </p:nvSpPr>
        <p:spPr/>
        <p:txBody>
          <a:bodyPr/>
          <a:lstStyle>
            <a:lvl1pPr>
              <a:defRPr/>
            </a:lvl1pPr>
          </a:lstStyle>
          <a:p>
            <a:fld id="{4C2462D6-C678-4B6C-B64C-1DADEC261244}" type="slidenum">
              <a:rPr lang="en-US"/>
              <a:pPr/>
              <a:t>‹#›</a:t>
            </a:fld>
            <a:endParaRPr lang="en-US"/>
          </a:p>
        </p:txBody>
      </p:sp>
      <p:sp>
        <p:nvSpPr>
          <p:cNvPr id="5" name="Footer Placeholder 4"/>
          <p:cNvSpPr>
            <a:spLocks noGrp="1"/>
          </p:cNvSpPr>
          <p:nvPr>
            <p:ph type="ftr" sz="quarter" idx="11"/>
          </p:nvPr>
        </p:nvSpPr>
        <p:spPr/>
        <p:txBody>
          <a:bodyPr/>
          <a:lstStyle>
            <a:lvl1pPr>
              <a:defRPr/>
            </a:lvl1pPr>
          </a:lstStyle>
          <a:p>
            <a:r>
              <a:rPr lang="en-US" smtClean="0"/>
              <a:t>copyright Penny McIntire, 2013</a:t>
            </a:r>
            <a:endParaRPr lang="en-US"/>
          </a:p>
        </p:txBody>
      </p:sp>
    </p:spTree>
    <p:extLst>
      <p:ext uri="{BB962C8B-B14F-4D97-AF65-F5344CB8AC3E}">
        <p14:creationId xmlns:p14="http://schemas.microsoft.com/office/powerpoint/2010/main" val="24847814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447800"/>
            <a:ext cx="3810000" cy="5410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447800"/>
            <a:ext cx="3810000" cy="5410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Slide Number Placeholder 4"/>
          <p:cNvSpPr>
            <a:spLocks noGrp="1"/>
          </p:cNvSpPr>
          <p:nvPr>
            <p:ph type="sldNum" sz="quarter" idx="10"/>
          </p:nvPr>
        </p:nvSpPr>
        <p:spPr/>
        <p:txBody>
          <a:bodyPr/>
          <a:lstStyle>
            <a:lvl1pPr>
              <a:defRPr/>
            </a:lvl1pPr>
          </a:lstStyle>
          <a:p>
            <a:fld id="{3F340BCE-87F4-44A2-A038-1B5514350F7D}" type="slidenum">
              <a:rPr lang="en-US"/>
              <a:pPr/>
              <a:t>‹#›</a:t>
            </a:fld>
            <a:endParaRPr lang="en-US"/>
          </a:p>
        </p:txBody>
      </p:sp>
      <p:sp>
        <p:nvSpPr>
          <p:cNvPr id="6" name="Footer Placeholder 5"/>
          <p:cNvSpPr>
            <a:spLocks noGrp="1"/>
          </p:cNvSpPr>
          <p:nvPr>
            <p:ph type="ftr" sz="quarter" idx="11"/>
          </p:nvPr>
        </p:nvSpPr>
        <p:spPr/>
        <p:txBody>
          <a:bodyPr/>
          <a:lstStyle>
            <a:lvl1pPr>
              <a:defRPr/>
            </a:lvl1pPr>
          </a:lstStyle>
          <a:p>
            <a:r>
              <a:rPr lang="en-US" smtClean="0"/>
              <a:t>copyright Penny McIntire, 2013</a:t>
            </a:r>
            <a:endParaRPr lang="en-US"/>
          </a:p>
        </p:txBody>
      </p:sp>
    </p:spTree>
    <p:extLst>
      <p:ext uri="{BB962C8B-B14F-4D97-AF65-F5344CB8AC3E}">
        <p14:creationId xmlns:p14="http://schemas.microsoft.com/office/powerpoint/2010/main" val="33677570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Slide Number Placeholder 6"/>
          <p:cNvSpPr>
            <a:spLocks noGrp="1"/>
          </p:cNvSpPr>
          <p:nvPr>
            <p:ph type="sldNum" sz="quarter" idx="10"/>
          </p:nvPr>
        </p:nvSpPr>
        <p:spPr/>
        <p:txBody>
          <a:bodyPr/>
          <a:lstStyle>
            <a:lvl1pPr>
              <a:defRPr/>
            </a:lvl1pPr>
          </a:lstStyle>
          <a:p>
            <a:fld id="{3AE30EEB-DBC6-46F1-94A4-EC58FA34A1C5}" type="slidenum">
              <a:rPr lang="en-US"/>
              <a:pPr/>
              <a:t>‹#›</a:t>
            </a:fld>
            <a:endParaRPr lang="en-US"/>
          </a:p>
        </p:txBody>
      </p:sp>
      <p:sp>
        <p:nvSpPr>
          <p:cNvPr id="8" name="Footer Placeholder 7"/>
          <p:cNvSpPr>
            <a:spLocks noGrp="1"/>
          </p:cNvSpPr>
          <p:nvPr>
            <p:ph type="ftr" sz="quarter" idx="11"/>
          </p:nvPr>
        </p:nvSpPr>
        <p:spPr/>
        <p:txBody>
          <a:bodyPr/>
          <a:lstStyle>
            <a:lvl1pPr>
              <a:defRPr/>
            </a:lvl1pPr>
          </a:lstStyle>
          <a:p>
            <a:r>
              <a:rPr lang="en-US" smtClean="0"/>
              <a:t>copyright Penny McIntire, 2013</a:t>
            </a:r>
            <a:endParaRPr lang="en-US"/>
          </a:p>
        </p:txBody>
      </p:sp>
    </p:spTree>
    <p:extLst>
      <p:ext uri="{BB962C8B-B14F-4D97-AF65-F5344CB8AC3E}">
        <p14:creationId xmlns:p14="http://schemas.microsoft.com/office/powerpoint/2010/main" val="3010939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Slide Number Placeholder 2"/>
          <p:cNvSpPr>
            <a:spLocks noGrp="1"/>
          </p:cNvSpPr>
          <p:nvPr>
            <p:ph type="sldNum" sz="quarter" idx="10"/>
          </p:nvPr>
        </p:nvSpPr>
        <p:spPr/>
        <p:txBody>
          <a:bodyPr/>
          <a:lstStyle>
            <a:lvl1pPr>
              <a:defRPr/>
            </a:lvl1pPr>
          </a:lstStyle>
          <a:p>
            <a:fld id="{4426393D-C104-4520-9B10-C2417D92FEE4}" type="slidenum">
              <a:rPr lang="en-US"/>
              <a:pPr/>
              <a:t>‹#›</a:t>
            </a:fld>
            <a:endParaRPr lang="en-US"/>
          </a:p>
        </p:txBody>
      </p:sp>
      <p:sp>
        <p:nvSpPr>
          <p:cNvPr id="4" name="Footer Placeholder 3"/>
          <p:cNvSpPr>
            <a:spLocks noGrp="1"/>
          </p:cNvSpPr>
          <p:nvPr>
            <p:ph type="ftr" sz="quarter" idx="11"/>
          </p:nvPr>
        </p:nvSpPr>
        <p:spPr/>
        <p:txBody>
          <a:bodyPr/>
          <a:lstStyle>
            <a:lvl1pPr>
              <a:defRPr/>
            </a:lvl1pPr>
          </a:lstStyle>
          <a:p>
            <a:r>
              <a:rPr lang="en-US" smtClean="0"/>
              <a:t>copyright Penny McIntire, 2013</a:t>
            </a:r>
            <a:endParaRPr lang="en-US"/>
          </a:p>
        </p:txBody>
      </p:sp>
    </p:spTree>
    <p:extLst>
      <p:ext uri="{BB962C8B-B14F-4D97-AF65-F5344CB8AC3E}">
        <p14:creationId xmlns:p14="http://schemas.microsoft.com/office/powerpoint/2010/main" val="27090806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lvl1pPr>
              <a:defRPr/>
            </a:lvl1pPr>
          </a:lstStyle>
          <a:p>
            <a:fld id="{C793F3E0-850A-4665-BE71-05E8BBC48608}" type="slidenum">
              <a:rPr lang="en-US"/>
              <a:pPr/>
              <a:t>‹#›</a:t>
            </a:fld>
            <a:endParaRPr lang="en-US"/>
          </a:p>
        </p:txBody>
      </p:sp>
      <p:sp>
        <p:nvSpPr>
          <p:cNvPr id="3" name="Footer Placeholder 2"/>
          <p:cNvSpPr>
            <a:spLocks noGrp="1"/>
          </p:cNvSpPr>
          <p:nvPr>
            <p:ph type="ftr" sz="quarter" idx="11"/>
          </p:nvPr>
        </p:nvSpPr>
        <p:spPr/>
        <p:txBody>
          <a:bodyPr/>
          <a:lstStyle>
            <a:lvl1pPr>
              <a:defRPr/>
            </a:lvl1pPr>
          </a:lstStyle>
          <a:p>
            <a:r>
              <a:rPr lang="en-US" smtClean="0"/>
              <a:t>copyright Penny McIntire, 2013</a:t>
            </a:r>
            <a:endParaRPr lang="en-US"/>
          </a:p>
        </p:txBody>
      </p:sp>
    </p:spTree>
    <p:extLst>
      <p:ext uri="{BB962C8B-B14F-4D97-AF65-F5344CB8AC3E}">
        <p14:creationId xmlns:p14="http://schemas.microsoft.com/office/powerpoint/2010/main" val="35113096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Slide Number Placeholder 4"/>
          <p:cNvSpPr>
            <a:spLocks noGrp="1"/>
          </p:cNvSpPr>
          <p:nvPr>
            <p:ph type="sldNum" sz="quarter" idx="10"/>
          </p:nvPr>
        </p:nvSpPr>
        <p:spPr/>
        <p:txBody>
          <a:bodyPr/>
          <a:lstStyle>
            <a:lvl1pPr>
              <a:defRPr/>
            </a:lvl1pPr>
          </a:lstStyle>
          <a:p>
            <a:fld id="{3A38D922-6DEC-412E-8053-9D71C2D9DDB0}" type="slidenum">
              <a:rPr lang="en-US"/>
              <a:pPr/>
              <a:t>‹#›</a:t>
            </a:fld>
            <a:endParaRPr lang="en-US"/>
          </a:p>
        </p:txBody>
      </p:sp>
      <p:sp>
        <p:nvSpPr>
          <p:cNvPr id="6" name="Footer Placeholder 5"/>
          <p:cNvSpPr>
            <a:spLocks noGrp="1"/>
          </p:cNvSpPr>
          <p:nvPr>
            <p:ph type="ftr" sz="quarter" idx="11"/>
          </p:nvPr>
        </p:nvSpPr>
        <p:spPr/>
        <p:txBody>
          <a:bodyPr/>
          <a:lstStyle>
            <a:lvl1pPr>
              <a:defRPr/>
            </a:lvl1pPr>
          </a:lstStyle>
          <a:p>
            <a:r>
              <a:rPr lang="en-US" smtClean="0"/>
              <a:t>copyright Penny McIntire, 2013</a:t>
            </a:r>
            <a:endParaRPr lang="en-US"/>
          </a:p>
        </p:txBody>
      </p:sp>
    </p:spTree>
    <p:extLst>
      <p:ext uri="{BB962C8B-B14F-4D97-AF65-F5344CB8AC3E}">
        <p14:creationId xmlns:p14="http://schemas.microsoft.com/office/powerpoint/2010/main" val="3085048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Slide Number Placeholder 4"/>
          <p:cNvSpPr>
            <a:spLocks noGrp="1"/>
          </p:cNvSpPr>
          <p:nvPr>
            <p:ph type="sldNum" sz="quarter" idx="10"/>
          </p:nvPr>
        </p:nvSpPr>
        <p:spPr/>
        <p:txBody>
          <a:bodyPr/>
          <a:lstStyle>
            <a:lvl1pPr>
              <a:defRPr/>
            </a:lvl1pPr>
          </a:lstStyle>
          <a:p>
            <a:fld id="{36A72ADC-C477-42F2-B89C-D4BFBC3B1719}" type="slidenum">
              <a:rPr lang="en-US"/>
              <a:pPr/>
              <a:t>‹#›</a:t>
            </a:fld>
            <a:endParaRPr lang="en-US"/>
          </a:p>
        </p:txBody>
      </p:sp>
      <p:sp>
        <p:nvSpPr>
          <p:cNvPr id="6" name="Footer Placeholder 5"/>
          <p:cNvSpPr>
            <a:spLocks noGrp="1"/>
          </p:cNvSpPr>
          <p:nvPr>
            <p:ph type="ftr" sz="quarter" idx="11"/>
          </p:nvPr>
        </p:nvSpPr>
        <p:spPr/>
        <p:txBody>
          <a:bodyPr/>
          <a:lstStyle>
            <a:lvl1pPr>
              <a:defRPr/>
            </a:lvl1pPr>
          </a:lstStyle>
          <a:p>
            <a:r>
              <a:rPr lang="en-US" smtClean="0"/>
              <a:t>copyright Penny McIntire, 2013</a:t>
            </a:r>
            <a:endParaRPr lang="en-US"/>
          </a:p>
        </p:txBody>
      </p:sp>
    </p:spTree>
    <p:extLst>
      <p:ext uri="{BB962C8B-B14F-4D97-AF65-F5344CB8AC3E}">
        <p14:creationId xmlns:p14="http://schemas.microsoft.com/office/powerpoint/2010/main" val="20850613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223234" name="Group 2"/>
          <p:cNvGrpSpPr>
            <a:grpSpLocks/>
          </p:cNvGrpSpPr>
          <p:nvPr/>
        </p:nvGrpSpPr>
        <p:grpSpPr bwMode="auto">
          <a:xfrm>
            <a:off x="177800" y="230188"/>
            <a:ext cx="203200" cy="6503987"/>
            <a:chOff x="112" y="145"/>
            <a:chExt cx="128" cy="4097"/>
          </a:xfrm>
        </p:grpSpPr>
        <p:sp>
          <p:nvSpPr>
            <p:cNvPr id="223235" name="Rectangle 3"/>
            <p:cNvSpPr>
              <a:spLocks noChangeArrowheads="1"/>
            </p:cNvSpPr>
            <p:nvPr/>
          </p:nvSpPr>
          <p:spPr bwMode="auto">
            <a:xfrm flipH="1">
              <a:off x="192" y="162"/>
              <a:ext cx="48" cy="4080"/>
            </a:xfrm>
            <a:prstGeom prst="rect">
              <a:avLst/>
            </a:prstGeom>
            <a:gradFill rotWithShape="0">
              <a:gsLst>
                <a:gs pos="0">
                  <a:schemeClr val="bg1"/>
                </a:gs>
                <a:gs pos="100000">
                  <a:schemeClr val="folHlink"/>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23236" name="Rectangle 4"/>
            <p:cNvSpPr>
              <a:spLocks noChangeArrowheads="1"/>
            </p:cNvSpPr>
            <p:nvPr/>
          </p:nvSpPr>
          <p:spPr bwMode="auto">
            <a:xfrm>
              <a:off x="112" y="145"/>
              <a:ext cx="48" cy="3941"/>
            </a:xfrm>
            <a:prstGeom prst="rect">
              <a:avLst/>
            </a:prstGeom>
            <a:gradFill rotWithShape="0">
              <a:gsLst>
                <a:gs pos="0">
                  <a:schemeClr val="bg1"/>
                </a:gs>
                <a:gs pos="100000">
                  <a:schemeClr val="hlink"/>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223237" name="Group 5"/>
          <p:cNvGrpSpPr>
            <a:grpSpLocks/>
          </p:cNvGrpSpPr>
          <p:nvPr/>
        </p:nvGrpSpPr>
        <p:grpSpPr bwMode="auto">
          <a:xfrm>
            <a:off x="8793163" y="220663"/>
            <a:ext cx="198437" cy="6408737"/>
            <a:chOff x="5539" y="139"/>
            <a:chExt cx="125" cy="4037"/>
          </a:xfrm>
        </p:grpSpPr>
        <p:sp>
          <p:nvSpPr>
            <p:cNvPr id="223238" name="Rectangle 6"/>
            <p:cNvSpPr>
              <a:spLocks noChangeArrowheads="1"/>
            </p:cNvSpPr>
            <p:nvPr/>
          </p:nvSpPr>
          <p:spPr bwMode="auto">
            <a:xfrm rot="-10800000" flipH="1" flipV="1">
              <a:off x="5621" y="139"/>
              <a:ext cx="43" cy="3989"/>
            </a:xfrm>
            <a:prstGeom prst="rect">
              <a:avLst/>
            </a:prstGeom>
            <a:gradFill rotWithShape="0">
              <a:gsLst>
                <a:gs pos="0">
                  <a:schemeClr val="accent1"/>
                </a:gs>
                <a:gs pos="100000">
                  <a:schemeClr val="bg1"/>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23239" name="Rectangle 7"/>
            <p:cNvSpPr>
              <a:spLocks noChangeArrowheads="1"/>
            </p:cNvSpPr>
            <p:nvPr/>
          </p:nvSpPr>
          <p:spPr bwMode="auto">
            <a:xfrm rot="10800000" flipV="1">
              <a:off x="5539" y="240"/>
              <a:ext cx="49" cy="3936"/>
            </a:xfrm>
            <a:prstGeom prst="rect">
              <a:avLst/>
            </a:prstGeom>
            <a:gradFill rotWithShape="0">
              <a:gsLst>
                <a:gs pos="0">
                  <a:schemeClr val="accent2"/>
                </a:gs>
                <a:gs pos="100000">
                  <a:schemeClr val="bg1"/>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223240" name="Group 8"/>
          <p:cNvGrpSpPr>
            <a:grpSpLocks/>
          </p:cNvGrpSpPr>
          <p:nvPr/>
        </p:nvGrpSpPr>
        <p:grpSpPr bwMode="auto">
          <a:xfrm>
            <a:off x="412750" y="6477000"/>
            <a:ext cx="8686800" cy="228600"/>
            <a:chOff x="260" y="4080"/>
            <a:chExt cx="5472" cy="144"/>
          </a:xfrm>
        </p:grpSpPr>
        <p:sp>
          <p:nvSpPr>
            <p:cNvPr id="223241" name="Rectangle 9"/>
            <p:cNvSpPr>
              <a:spLocks noChangeArrowheads="1"/>
            </p:cNvSpPr>
            <p:nvPr/>
          </p:nvSpPr>
          <p:spPr bwMode="auto">
            <a:xfrm rot="5400000" flipV="1">
              <a:off x="2972" y="1368"/>
              <a:ext cx="48" cy="5472"/>
            </a:xfrm>
            <a:prstGeom prst="rect">
              <a:avLst/>
            </a:prstGeom>
            <a:gradFill rotWithShape="0">
              <a:gsLst>
                <a:gs pos="0">
                  <a:schemeClr val="bg1"/>
                </a:gs>
                <a:gs pos="100000">
                  <a:schemeClr val="accent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23242" name="Rectangle 10"/>
            <p:cNvSpPr>
              <a:spLocks noChangeArrowheads="1"/>
            </p:cNvSpPr>
            <p:nvPr/>
          </p:nvSpPr>
          <p:spPr bwMode="auto">
            <a:xfrm rot="5400000" flipV="1">
              <a:off x="2914" y="1522"/>
              <a:ext cx="48" cy="5355"/>
            </a:xfrm>
            <a:prstGeom prst="rect">
              <a:avLst/>
            </a:prstGeom>
            <a:gradFill rotWithShape="0">
              <a:gsLst>
                <a:gs pos="0">
                  <a:schemeClr val="bg1"/>
                </a:gs>
                <a:gs pos="100000">
                  <a:schemeClr val="hlink"/>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223243" name="Group 11"/>
          <p:cNvGrpSpPr>
            <a:grpSpLocks/>
          </p:cNvGrpSpPr>
          <p:nvPr/>
        </p:nvGrpSpPr>
        <p:grpSpPr bwMode="auto">
          <a:xfrm>
            <a:off x="76200" y="176213"/>
            <a:ext cx="8745538" cy="161925"/>
            <a:chOff x="48" y="111"/>
            <a:chExt cx="5509" cy="102"/>
          </a:xfrm>
        </p:grpSpPr>
        <p:sp>
          <p:nvSpPr>
            <p:cNvPr id="223244" name="Rectangle 12"/>
            <p:cNvSpPr>
              <a:spLocks noChangeArrowheads="1"/>
            </p:cNvSpPr>
            <p:nvPr/>
          </p:nvSpPr>
          <p:spPr bwMode="auto">
            <a:xfrm rot="5400000" flipV="1">
              <a:off x="2853" y="-2491"/>
              <a:ext cx="37" cy="5371"/>
            </a:xfrm>
            <a:prstGeom prst="rect">
              <a:avLst/>
            </a:prstGeom>
            <a:gradFill rotWithShape="0">
              <a:gsLst>
                <a:gs pos="0">
                  <a:schemeClr val="hlink"/>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23245" name="Rectangle 13"/>
            <p:cNvSpPr>
              <a:spLocks noChangeArrowheads="1"/>
            </p:cNvSpPr>
            <p:nvPr/>
          </p:nvSpPr>
          <p:spPr bwMode="auto">
            <a:xfrm rot="5400000" flipV="1">
              <a:off x="2784" y="-2625"/>
              <a:ext cx="38" cy="5509"/>
            </a:xfrm>
            <a:prstGeom prst="rect">
              <a:avLst/>
            </a:prstGeom>
            <a:gradFill rotWithShape="0">
              <a:gsLst>
                <a:gs pos="0">
                  <a:schemeClr val="accent1"/>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223246" name="Group 14"/>
          <p:cNvGrpSpPr>
            <a:grpSpLocks/>
          </p:cNvGrpSpPr>
          <p:nvPr/>
        </p:nvGrpSpPr>
        <p:grpSpPr bwMode="auto">
          <a:xfrm>
            <a:off x="71438" y="176213"/>
            <a:ext cx="8745537" cy="161925"/>
            <a:chOff x="45" y="111"/>
            <a:chExt cx="5509" cy="102"/>
          </a:xfrm>
        </p:grpSpPr>
        <p:sp>
          <p:nvSpPr>
            <p:cNvPr id="223247" name="Rectangle 15"/>
            <p:cNvSpPr>
              <a:spLocks noChangeArrowheads="1"/>
            </p:cNvSpPr>
            <p:nvPr/>
          </p:nvSpPr>
          <p:spPr bwMode="auto">
            <a:xfrm rot="5400000" flipV="1">
              <a:off x="2850" y="-2491"/>
              <a:ext cx="37" cy="5371"/>
            </a:xfrm>
            <a:prstGeom prst="rect">
              <a:avLst/>
            </a:prstGeom>
            <a:gradFill rotWithShape="0">
              <a:gsLst>
                <a:gs pos="0">
                  <a:schemeClr val="hlink"/>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23248" name="Rectangle 16"/>
            <p:cNvSpPr>
              <a:spLocks noChangeArrowheads="1"/>
            </p:cNvSpPr>
            <p:nvPr/>
          </p:nvSpPr>
          <p:spPr bwMode="auto">
            <a:xfrm rot="5400000" flipV="1">
              <a:off x="2781" y="-2625"/>
              <a:ext cx="38" cy="5509"/>
            </a:xfrm>
            <a:prstGeom prst="rect">
              <a:avLst/>
            </a:prstGeom>
            <a:gradFill rotWithShape="0">
              <a:gsLst>
                <a:gs pos="0">
                  <a:schemeClr val="accent1"/>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223249" name="Rectangle 17"/>
          <p:cNvSpPr>
            <a:spLocks noGrp="1" noChangeArrowheads="1"/>
          </p:cNvSpPr>
          <p:nvPr>
            <p:ph type="title"/>
          </p:nvPr>
        </p:nvSpPr>
        <p:spPr bwMode="auto">
          <a:xfrm>
            <a:off x="685800" y="381000"/>
            <a:ext cx="7772400" cy="990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223250" name="Rectangle 18"/>
          <p:cNvSpPr>
            <a:spLocks noGrp="1" noChangeArrowheads="1"/>
          </p:cNvSpPr>
          <p:nvPr>
            <p:ph type="body" idx="1"/>
          </p:nvPr>
        </p:nvSpPr>
        <p:spPr bwMode="auto">
          <a:xfrm>
            <a:off x="685800" y="1447800"/>
            <a:ext cx="7772400" cy="5410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23253" name="Rectangle 21"/>
          <p:cNvSpPr>
            <a:spLocks noGrp="1" noChangeArrowheads="1"/>
          </p:cNvSpPr>
          <p:nvPr>
            <p:ph type="sldNum" sz="quarter" idx="4"/>
          </p:nvPr>
        </p:nvSpPr>
        <p:spPr bwMode="auto">
          <a:xfrm>
            <a:off x="6477000" y="60198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a:lvl1pPr>
          </a:lstStyle>
          <a:p>
            <a:fld id="{12E7A30A-E3E0-4365-9FBC-A7BEB1C62B9E}" type="slidenum">
              <a:rPr lang="en-US"/>
              <a:pPr/>
              <a:t>‹#›</a:t>
            </a:fld>
            <a:endParaRPr lang="en-US"/>
          </a:p>
        </p:txBody>
      </p:sp>
      <p:sp>
        <p:nvSpPr>
          <p:cNvPr id="223254" name="Line 22"/>
          <p:cNvSpPr>
            <a:spLocks noChangeShapeType="1"/>
          </p:cNvSpPr>
          <p:nvPr/>
        </p:nvSpPr>
        <p:spPr bwMode="auto">
          <a:xfrm>
            <a:off x="685800" y="1371600"/>
            <a:ext cx="7772400" cy="0"/>
          </a:xfrm>
          <a:prstGeom prst="line">
            <a:avLst/>
          </a:prstGeom>
          <a:noFill/>
          <a:ln w="762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23255" name="Rectangle 23"/>
          <p:cNvSpPr>
            <a:spLocks noGrp="1" noChangeArrowheads="1"/>
          </p:cNvSpPr>
          <p:nvPr>
            <p:ph type="ftr" sz="quarter" idx="3"/>
          </p:nvPr>
        </p:nvSpPr>
        <p:spPr bwMode="auto">
          <a:xfrm>
            <a:off x="5867400" y="6457950"/>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a:latin typeface="Arial" charset="0"/>
              </a:defRPr>
            </a:lvl1pPr>
          </a:lstStyle>
          <a:p>
            <a:r>
              <a:rPr lang="en-US" smtClean="0"/>
              <a:t>copyright Penny McIntire, 2013</a:t>
            </a:r>
            <a:endParaRPr lang="en-US"/>
          </a:p>
        </p:txBody>
      </p:sp>
    </p:spTree>
  </p:cSld>
  <p:clrMap bg1="dk2" tx1="lt1" bg2="dk1" tx2="lt2" accent1="accent1" accent2="accent2" accent3="accent3" accent4="accent4" accent5="accent5" accent6="accent6" hlink="hlink" folHlink="folHlink"/>
  <p:sldLayoutIdLst>
    <p:sldLayoutId id="2147483654" r:id="rId1"/>
    <p:sldLayoutId id="2147483655" r:id="rId2"/>
    <p:sldLayoutId id="2147483656" r:id="rId3"/>
    <p:sldLayoutId id="2147483657" r:id="rId4"/>
    <p:sldLayoutId id="2147483658" r:id="rId5"/>
    <p:sldLayoutId id="2147483659" r:id="rId6"/>
    <p:sldLayoutId id="2147483660" r:id="rId7"/>
    <p:sldLayoutId id="2147483661" r:id="rId8"/>
    <p:sldLayoutId id="2147483662" r:id="rId9"/>
    <p:sldLayoutId id="2147483663" r:id="rId10"/>
    <p:sldLayoutId id="2147483664" r:id="rId11"/>
  </p:sldLayoutIdLs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7" presetClass="entr" presetSubtype="2" fill="hold" grpId="0" nodeType="afterEffect">
                                  <p:stCondLst>
                                    <p:cond delay="0"/>
                                  </p:stCondLst>
                                  <p:childTnLst>
                                    <p:set>
                                      <p:cBhvr>
                                        <p:cTn id="6" dur="1" fill="hold">
                                          <p:stCondLst>
                                            <p:cond delay="0"/>
                                          </p:stCondLst>
                                        </p:cTn>
                                        <p:tgtEl>
                                          <p:spTgt spid="223249"/>
                                        </p:tgtEl>
                                        <p:attrNameLst>
                                          <p:attrName>style.visibility</p:attrName>
                                        </p:attrNameLst>
                                      </p:cBhvr>
                                      <p:to>
                                        <p:strVal val="visible"/>
                                      </p:to>
                                    </p:set>
                                    <p:anim calcmode="lin" valueType="num">
                                      <p:cBhvr>
                                        <p:cTn id="7" dur="500" fill="hold"/>
                                        <p:tgtEl>
                                          <p:spTgt spid="223249"/>
                                        </p:tgtEl>
                                        <p:attrNameLst>
                                          <p:attrName>ppt_x</p:attrName>
                                        </p:attrNameLst>
                                      </p:cBhvr>
                                      <p:tavLst>
                                        <p:tav tm="0">
                                          <p:val>
                                            <p:strVal val="#ppt_x+#ppt_w/2"/>
                                          </p:val>
                                        </p:tav>
                                        <p:tav tm="100000">
                                          <p:val>
                                            <p:strVal val="#ppt_x"/>
                                          </p:val>
                                        </p:tav>
                                      </p:tavLst>
                                    </p:anim>
                                    <p:anim calcmode="lin" valueType="num">
                                      <p:cBhvr>
                                        <p:cTn id="8" dur="500" fill="hold"/>
                                        <p:tgtEl>
                                          <p:spTgt spid="223249"/>
                                        </p:tgtEl>
                                        <p:attrNameLst>
                                          <p:attrName>ppt_y</p:attrName>
                                        </p:attrNameLst>
                                      </p:cBhvr>
                                      <p:tavLst>
                                        <p:tav tm="0">
                                          <p:val>
                                            <p:strVal val="#ppt_y"/>
                                          </p:val>
                                        </p:tav>
                                        <p:tav tm="100000">
                                          <p:val>
                                            <p:strVal val="#ppt_y"/>
                                          </p:val>
                                        </p:tav>
                                      </p:tavLst>
                                    </p:anim>
                                    <p:anim calcmode="lin" valueType="num">
                                      <p:cBhvr>
                                        <p:cTn id="9" dur="500" fill="hold"/>
                                        <p:tgtEl>
                                          <p:spTgt spid="223249"/>
                                        </p:tgtEl>
                                        <p:attrNameLst>
                                          <p:attrName>ppt_w</p:attrName>
                                        </p:attrNameLst>
                                      </p:cBhvr>
                                      <p:tavLst>
                                        <p:tav tm="0">
                                          <p:val>
                                            <p:fltVal val="0"/>
                                          </p:val>
                                        </p:tav>
                                        <p:tav tm="100000">
                                          <p:val>
                                            <p:strVal val="#ppt_w"/>
                                          </p:val>
                                        </p:tav>
                                      </p:tavLst>
                                    </p:anim>
                                    <p:anim calcmode="lin" valueType="num">
                                      <p:cBhvr>
                                        <p:cTn id="10" dur="500" fill="hold"/>
                                        <p:tgtEl>
                                          <p:spTgt spid="223249"/>
                                        </p:tgtEl>
                                        <p:attrNameLst>
                                          <p:attrName>ppt_h</p:attrName>
                                        </p:attrNameLst>
                                      </p:cBhvr>
                                      <p:tavLst>
                                        <p:tav tm="0">
                                          <p:val>
                                            <p:strVal val="#ppt_h"/>
                                          </p:val>
                                        </p:tav>
                                        <p:tav tm="100000">
                                          <p:val>
                                            <p:strVal val="#ppt_h"/>
                                          </p:val>
                                        </p:tav>
                                      </p:tavLst>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17" presetClass="entr" presetSubtype="8" fill="hold" grpId="0" nodeType="clickEffect">
                                  <p:stCondLst>
                                    <p:cond delay="0"/>
                                  </p:stCondLst>
                                  <p:childTnLst>
                                    <p:set>
                                      <p:cBhvr>
                                        <p:cTn id="14" dur="1" fill="hold">
                                          <p:stCondLst>
                                            <p:cond delay="0"/>
                                          </p:stCondLst>
                                        </p:cTn>
                                        <p:tgtEl>
                                          <p:spTgt spid="223250">
                                            <p:txEl>
                                              <p:pRg st="0" end="0"/>
                                            </p:txEl>
                                          </p:spTgt>
                                        </p:tgtEl>
                                        <p:attrNameLst>
                                          <p:attrName>style.visibility</p:attrName>
                                        </p:attrNameLst>
                                      </p:cBhvr>
                                      <p:to>
                                        <p:strVal val="visible"/>
                                      </p:to>
                                    </p:set>
                                    <p:anim calcmode="lin" valueType="num">
                                      <p:cBhvr>
                                        <p:cTn id="15" dur="500" fill="hold"/>
                                        <p:tgtEl>
                                          <p:spTgt spid="223250">
                                            <p:txEl>
                                              <p:pRg st="0" end="0"/>
                                            </p:txEl>
                                          </p:spTgt>
                                        </p:tgtEl>
                                        <p:attrNameLst>
                                          <p:attrName>ppt_x</p:attrName>
                                        </p:attrNameLst>
                                      </p:cBhvr>
                                      <p:tavLst>
                                        <p:tav tm="0">
                                          <p:val>
                                            <p:strVal val="#ppt_x-#ppt_w/2"/>
                                          </p:val>
                                        </p:tav>
                                        <p:tav tm="100000">
                                          <p:val>
                                            <p:strVal val="#ppt_x"/>
                                          </p:val>
                                        </p:tav>
                                      </p:tavLst>
                                    </p:anim>
                                    <p:anim calcmode="lin" valueType="num">
                                      <p:cBhvr>
                                        <p:cTn id="16" dur="500" fill="hold"/>
                                        <p:tgtEl>
                                          <p:spTgt spid="223250">
                                            <p:txEl>
                                              <p:pRg st="0" end="0"/>
                                            </p:txEl>
                                          </p:spTgt>
                                        </p:tgtEl>
                                        <p:attrNameLst>
                                          <p:attrName>ppt_y</p:attrName>
                                        </p:attrNameLst>
                                      </p:cBhvr>
                                      <p:tavLst>
                                        <p:tav tm="0">
                                          <p:val>
                                            <p:strVal val="#ppt_y"/>
                                          </p:val>
                                        </p:tav>
                                        <p:tav tm="100000">
                                          <p:val>
                                            <p:strVal val="#ppt_y"/>
                                          </p:val>
                                        </p:tav>
                                      </p:tavLst>
                                    </p:anim>
                                    <p:anim calcmode="lin" valueType="num">
                                      <p:cBhvr>
                                        <p:cTn id="17" dur="500" fill="hold"/>
                                        <p:tgtEl>
                                          <p:spTgt spid="223250">
                                            <p:txEl>
                                              <p:pRg st="0" end="0"/>
                                            </p:txEl>
                                          </p:spTgt>
                                        </p:tgtEl>
                                        <p:attrNameLst>
                                          <p:attrName>ppt_w</p:attrName>
                                        </p:attrNameLst>
                                      </p:cBhvr>
                                      <p:tavLst>
                                        <p:tav tm="0">
                                          <p:val>
                                            <p:fltVal val="0"/>
                                          </p:val>
                                        </p:tav>
                                        <p:tav tm="100000">
                                          <p:val>
                                            <p:strVal val="#ppt_w"/>
                                          </p:val>
                                        </p:tav>
                                      </p:tavLst>
                                    </p:anim>
                                    <p:anim calcmode="lin" valueType="num">
                                      <p:cBhvr>
                                        <p:cTn id="18" dur="500" fill="hold"/>
                                        <p:tgtEl>
                                          <p:spTgt spid="223250">
                                            <p:txEl>
                                              <p:pRg st="0" end="0"/>
                                            </p:txEl>
                                          </p:spTgt>
                                        </p:tgtEl>
                                        <p:attrNameLst>
                                          <p:attrName>ppt_h</p:attrName>
                                        </p:attrNameLst>
                                      </p:cBhvr>
                                      <p:tavLst>
                                        <p:tav tm="0">
                                          <p:val>
                                            <p:strVal val="#ppt_h"/>
                                          </p:val>
                                        </p:tav>
                                        <p:tav tm="100000">
                                          <p:val>
                                            <p:strVal val="#ppt_h"/>
                                          </p:val>
                                        </p:tav>
                                      </p:tavLst>
                                    </p:anim>
                                  </p:childTnLst>
                                </p:cTn>
                              </p:par>
                            </p:childTnLst>
                          </p:cTn>
                        </p:par>
                      </p:childTnLst>
                    </p:cTn>
                  </p:par>
                  <p:par>
                    <p:cTn id="19" fill="hold" nodeType="clickPar">
                      <p:stCondLst>
                        <p:cond delay="indefinite"/>
                      </p:stCondLst>
                      <p:childTnLst>
                        <p:par>
                          <p:cTn id="20" fill="hold" nodeType="withGroup">
                            <p:stCondLst>
                              <p:cond delay="0"/>
                            </p:stCondLst>
                            <p:childTnLst>
                              <p:par>
                                <p:cTn id="21" presetID="17" presetClass="entr" presetSubtype="8" fill="hold" grpId="0" nodeType="clickEffect">
                                  <p:stCondLst>
                                    <p:cond delay="0"/>
                                  </p:stCondLst>
                                  <p:childTnLst>
                                    <p:set>
                                      <p:cBhvr>
                                        <p:cTn id="22" dur="1" fill="hold">
                                          <p:stCondLst>
                                            <p:cond delay="0"/>
                                          </p:stCondLst>
                                        </p:cTn>
                                        <p:tgtEl>
                                          <p:spTgt spid="223250">
                                            <p:txEl>
                                              <p:pRg st="1" end="1"/>
                                            </p:txEl>
                                          </p:spTgt>
                                        </p:tgtEl>
                                        <p:attrNameLst>
                                          <p:attrName>style.visibility</p:attrName>
                                        </p:attrNameLst>
                                      </p:cBhvr>
                                      <p:to>
                                        <p:strVal val="visible"/>
                                      </p:to>
                                    </p:set>
                                    <p:anim calcmode="lin" valueType="num">
                                      <p:cBhvr>
                                        <p:cTn id="23" dur="500" fill="hold"/>
                                        <p:tgtEl>
                                          <p:spTgt spid="223250">
                                            <p:txEl>
                                              <p:pRg st="1" end="1"/>
                                            </p:txEl>
                                          </p:spTgt>
                                        </p:tgtEl>
                                        <p:attrNameLst>
                                          <p:attrName>ppt_x</p:attrName>
                                        </p:attrNameLst>
                                      </p:cBhvr>
                                      <p:tavLst>
                                        <p:tav tm="0">
                                          <p:val>
                                            <p:strVal val="#ppt_x-#ppt_w/2"/>
                                          </p:val>
                                        </p:tav>
                                        <p:tav tm="100000">
                                          <p:val>
                                            <p:strVal val="#ppt_x"/>
                                          </p:val>
                                        </p:tav>
                                      </p:tavLst>
                                    </p:anim>
                                    <p:anim calcmode="lin" valueType="num">
                                      <p:cBhvr>
                                        <p:cTn id="24" dur="500" fill="hold"/>
                                        <p:tgtEl>
                                          <p:spTgt spid="223250">
                                            <p:txEl>
                                              <p:pRg st="1" end="1"/>
                                            </p:txEl>
                                          </p:spTgt>
                                        </p:tgtEl>
                                        <p:attrNameLst>
                                          <p:attrName>ppt_y</p:attrName>
                                        </p:attrNameLst>
                                      </p:cBhvr>
                                      <p:tavLst>
                                        <p:tav tm="0">
                                          <p:val>
                                            <p:strVal val="#ppt_y"/>
                                          </p:val>
                                        </p:tav>
                                        <p:tav tm="100000">
                                          <p:val>
                                            <p:strVal val="#ppt_y"/>
                                          </p:val>
                                        </p:tav>
                                      </p:tavLst>
                                    </p:anim>
                                    <p:anim calcmode="lin" valueType="num">
                                      <p:cBhvr>
                                        <p:cTn id="25" dur="500" fill="hold"/>
                                        <p:tgtEl>
                                          <p:spTgt spid="223250">
                                            <p:txEl>
                                              <p:pRg st="1" end="1"/>
                                            </p:txEl>
                                          </p:spTgt>
                                        </p:tgtEl>
                                        <p:attrNameLst>
                                          <p:attrName>ppt_w</p:attrName>
                                        </p:attrNameLst>
                                      </p:cBhvr>
                                      <p:tavLst>
                                        <p:tav tm="0">
                                          <p:val>
                                            <p:fltVal val="0"/>
                                          </p:val>
                                        </p:tav>
                                        <p:tav tm="100000">
                                          <p:val>
                                            <p:strVal val="#ppt_w"/>
                                          </p:val>
                                        </p:tav>
                                      </p:tavLst>
                                    </p:anim>
                                    <p:anim calcmode="lin" valueType="num">
                                      <p:cBhvr>
                                        <p:cTn id="26" dur="500" fill="hold"/>
                                        <p:tgtEl>
                                          <p:spTgt spid="223250">
                                            <p:txEl>
                                              <p:pRg st="1" end="1"/>
                                            </p:txEl>
                                          </p:spTgt>
                                        </p:tgtEl>
                                        <p:attrNameLst>
                                          <p:attrName>ppt_h</p:attrName>
                                        </p:attrNameLst>
                                      </p:cBhvr>
                                      <p:tavLst>
                                        <p:tav tm="0">
                                          <p:val>
                                            <p:strVal val="#ppt_h"/>
                                          </p:val>
                                        </p:tav>
                                        <p:tav tm="100000">
                                          <p:val>
                                            <p:strVal val="#ppt_h"/>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17" presetClass="entr" presetSubtype="8" fill="hold" grpId="0" nodeType="clickEffect">
                                  <p:stCondLst>
                                    <p:cond delay="0"/>
                                  </p:stCondLst>
                                  <p:childTnLst>
                                    <p:set>
                                      <p:cBhvr>
                                        <p:cTn id="30" dur="1" fill="hold">
                                          <p:stCondLst>
                                            <p:cond delay="0"/>
                                          </p:stCondLst>
                                        </p:cTn>
                                        <p:tgtEl>
                                          <p:spTgt spid="223250">
                                            <p:txEl>
                                              <p:pRg st="2" end="2"/>
                                            </p:txEl>
                                          </p:spTgt>
                                        </p:tgtEl>
                                        <p:attrNameLst>
                                          <p:attrName>style.visibility</p:attrName>
                                        </p:attrNameLst>
                                      </p:cBhvr>
                                      <p:to>
                                        <p:strVal val="visible"/>
                                      </p:to>
                                    </p:set>
                                    <p:anim calcmode="lin" valueType="num">
                                      <p:cBhvr>
                                        <p:cTn id="31" dur="500" fill="hold"/>
                                        <p:tgtEl>
                                          <p:spTgt spid="223250">
                                            <p:txEl>
                                              <p:pRg st="2" end="2"/>
                                            </p:txEl>
                                          </p:spTgt>
                                        </p:tgtEl>
                                        <p:attrNameLst>
                                          <p:attrName>ppt_x</p:attrName>
                                        </p:attrNameLst>
                                      </p:cBhvr>
                                      <p:tavLst>
                                        <p:tav tm="0">
                                          <p:val>
                                            <p:strVal val="#ppt_x-#ppt_w/2"/>
                                          </p:val>
                                        </p:tav>
                                        <p:tav tm="100000">
                                          <p:val>
                                            <p:strVal val="#ppt_x"/>
                                          </p:val>
                                        </p:tav>
                                      </p:tavLst>
                                    </p:anim>
                                    <p:anim calcmode="lin" valueType="num">
                                      <p:cBhvr>
                                        <p:cTn id="32" dur="500" fill="hold"/>
                                        <p:tgtEl>
                                          <p:spTgt spid="223250">
                                            <p:txEl>
                                              <p:pRg st="2" end="2"/>
                                            </p:txEl>
                                          </p:spTgt>
                                        </p:tgtEl>
                                        <p:attrNameLst>
                                          <p:attrName>ppt_y</p:attrName>
                                        </p:attrNameLst>
                                      </p:cBhvr>
                                      <p:tavLst>
                                        <p:tav tm="0">
                                          <p:val>
                                            <p:strVal val="#ppt_y"/>
                                          </p:val>
                                        </p:tav>
                                        <p:tav tm="100000">
                                          <p:val>
                                            <p:strVal val="#ppt_y"/>
                                          </p:val>
                                        </p:tav>
                                      </p:tavLst>
                                    </p:anim>
                                    <p:anim calcmode="lin" valueType="num">
                                      <p:cBhvr>
                                        <p:cTn id="33" dur="500" fill="hold"/>
                                        <p:tgtEl>
                                          <p:spTgt spid="223250">
                                            <p:txEl>
                                              <p:pRg st="2" end="2"/>
                                            </p:txEl>
                                          </p:spTgt>
                                        </p:tgtEl>
                                        <p:attrNameLst>
                                          <p:attrName>ppt_w</p:attrName>
                                        </p:attrNameLst>
                                      </p:cBhvr>
                                      <p:tavLst>
                                        <p:tav tm="0">
                                          <p:val>
                                            <p:fltVal val="0"/>
                                          </p:val>
                                        </p:tav>
                                        <p:tav tm="100000">
                                          <p:val>
                                            <p:strVal val="#ppt_w"/>
                                          </p:val>
                                        </p:tav>
                                      </p:tavLst>
                                    </p:anim>
                                    <p:anim calcmode="lin" valueType="num">
                                      <p:cBhvr>
                                        <p:cTn id="34" dur="500" fill="hold"/>
                                        <p:tgtEl>
                                          <p:spTgt spid="223250">
                                            <p:txEl>
                                              <p:pRg st="2" end="2"/>
                                            </p:txEl>
                                          </p:spTgt>
                                        </p:tgtEl>
                                        <p:attrNameLst>
                                          <p:attrName>ppt_h</p:attrName>
                                        </p:attrNameLst>
                                      </p:cBhvr>
                                      <p:tavLst>
                                        <p:tav tm="0">
                                          <p:val>
                                            <p:strVal val="#ppt_h"/>
                                          </p:val>
                                        </p:tav>
                                        <p:tav tm="100000">
                                          <p:val>
                                            <p:strVal val="#ppt_h"/>
                                          </p:val>
                                        </p:tav>
                                      </p:tavLst>
                                    </p:anim>
                                  </p:childTnLst>
                                </p:cTn>
                              </p:par>
                            </p:childTnLst>
                          </p:cTn>
                        </p:par>
                      </p:childTnLst>
                    </p:cTn>
                  </p:par>
                  <p:par>
                    <p:cTn id="35" fill="hold" nodeType="clickPar">
                      <p:stCondLst>
                        <p:cond delay="indefinite"/>
                      </p:stCondLst>
                      <p:childTnLst>
                        <p:par>
                          <p:cTn id="36" fill="hold" nodeType="withGroup">
                            <p:stCondLst>
                              <p:cond delay="0"/>
                            </p:stCondLst>
                            <p:childTnLst>
                              <p:par>
                                <p:cTn id="37" presetID="17" presetClass="entr" presetSubtype="8" fill="hold" grpId="0" nodeType="clickEffect">
                                  <p:stCondLst>
                                    <p:cond delay="0"/>
                                  </p:stCondLst>
                                  <p:childTnLst>
                                    <p:set>
                                      <p:cBhvr>
                                        <p:cTn id="38" dur="1" fill="hold">
                                          <p:stCondLst>
                                            <p:cond delay="0"/>
                                          </p:stCondLst>
                                        </p:cTn>
                                        <p:tgtEl>
                                          <p:spTgt spid="223250">
                                            <p:txEl>
                                              <p:pRg st="3" end="3"/>
                                            </p:txEl>
                                          </p:spTgt>
                                        </p:tgtEl>
                                        <p:attrNameLst>
                                          <p:attrName>style.visibility</p:attrName>
                                        </p:attrNameLst>
                                      </p:cBhvr>
                                      <p:to>
                                        <p:strVal val="visible"/>
                                      </p:to>
                                    </p:set>
                                    <p:anim calcmode="lin" valueType="num">
                                      <p:cBhvr>
                                        <p:cTn id="39" dur="500" fill="hold"/>
                                        <p:tgtEl>
                                          <p:spTgt spid="223250">
                                            <p:txEl>
                                              <p:pRg st="3" end="3"/>
                                            </p:txEl>
                                          </p:spTgt>
                                        </p:tgtEl>
                                        <p:attrNameLst>
                                          <p:attrName>ppt_x</p:attrName>
                                        </p:attrNameLst>
                                      </p:cBhvr>
                                      <p:tavLst>
                                        <p:tav tm="0">
                                          <p:val>
                                            <p:strVal val="#ppt_x-#ppt_w/2"/>
                                          </p:val>
                                        </p:tav>
                                        <p:tav tm="100000">
                                          <p:val>
                                            <p:strVal val="#ppt_x"/>
                                          </p:val>
                                        </p:tav>
                                      </p:tavLst>
                                    </p:anim>
                                    <p:anim calcmode="lin" valueType="num">
                                      <p:cBhvr>
                                        <p:cTn id="40" dur="500" fill="hold"/>
                                        <p:tgtEl>
                                          <p:spTgt spid="223250">
                                            <p:txEl>
                                              <p:pRg st="3" end="3"/>
                                            </p:txEl>
                                          </p:spTgt>
                                        </p:tgtEl>
                                        <p:attrNameLst>
                                          <p:attrName>ppt_y</p:attrName>
                                        </p:attrNameLst>
                                      </p:cBhvr>
                                      <p:tavLst>
                                        <p:tav tm="0">
                                          <p:val>
                                            <p:strVal val="#ppt_y"/>
                                          </p:val>
                                        </p:tav>
                                        <p:tav tm="100000">
                                          <p:val>
                                            <p:strVal val="#ppt_y"/>
                                          </p:val>
                                        </p:tav>
                                      </p:tavLst>
                                    </p:anim>
                                    <p:anim calcmode="lin" valueType="num">
                                      <p:cBhvr>
                                        <p:cTn id="41" dur="500" fill="hold"/>
                                        <p:tgtEl>
                                          <p:spTgt spid="223250">
                                            <p:txEl>
                                              <p:pRg st="3" end="3"/>
                                            </p:txEl>
                                          </p:spTgt>
                                        </p:tgtEl>
                                        <p:attrNameLst>
                                          <p:attrName>ppt_w</p:attrName>
                                        </p:attrNameLst>
                                      </p:cBhvr>
                                      <p:tavLst>
                                        <p:tav tm="0">
                                          <p:val>
                                            <p:fltVal val="0"/>
                                          </p:val>
                                        </p:tav>
                                        <p:tav tm="100000">
                                          <p:val>
                                            <p:strVal val="#ppt_w"/>
                                          </p:val>
                                        </p:tav>
                                      </p:tavLst>
                                    </p:anim>
                                    <p:anim calcmode="lin" valueType="num">
                                      <p:cBhvr>
                                        <p:cTn id="42" dur="500" fill="hold"/>
                                        <p:tgtEl>
                                          <p:spTgt spid="223250">
                                            <p:txEl>
                                              <p:pRg st="3" end="3"/>
                                            </p:txEl>
                                          </p:spTgt>
                                        </p:tgtEl>
                                        <p:attrNameLst>
                                          <p:attrName>ppt_h</p:attrName>
                                        </p:attrNameLst>
                                      </p:cBhvr>
                                      <p:tavLst>
                                        <p:tav tm="0">
                                          <p:val>
                                            <p:strVal val="#ppt_h"/>
                                          </p:val>
                                        </p:tav>
                                        <p:tav tm="100000">
                                          <p:val>
                                            <p:strVal val="#ppt_h"/>
                                          </p:val>
                                        </p:tav>
                                      </p:tavLst>
                                    </p:anim>
                                  </p:childTnLst>
                                </p:cTn>
                              </p:par>
                            </p:childTnLst>
                          </p:cTn>
                        </p:par>
                      </p:childTnLst>
                    </p:cTn>
                  </p:par>
                  <p:par>
                    <p:cTn id="43" fill="hold" nodeType="clickPar">
                      <p:stCondLst>
                        <p:cond delay="indefinite"/>
                      </p:stCondLst>
                      <p:childTnLst>
                        <p:par>
                          <p:cTn id="44" fill="hold" nodeType="withGroup">
                            <p:stCondLst>
                              <p:cond delay="0"/>
                            </p:stCondLst>
                            <p:childTnLst>
                              <p:par>
                                <p:cTn id="45" presetID="17" presetClass="entr" presetSubtype="8" fill="hold" grpId="0" nodeType="clickEffect">
                                  <p:stCondLst>
                                    <p:cond delay="0"/>
                                  </p:stCondLst>
                                  <p:childTnLst>
                                    <p:set>
                                      <p:cBhvr>
                                        <p:cTn id="46" dur="1" fill="hold">
                                          <p:stCondLst>
                                            <p:cond delay="0"/>
                                          </p:stCondLst>
                                        </p:cTn>
                                        <p:tgtEl>
                                          <p:spTgt spid="223250">
                                            <p:txEl>
                                              <p:pRg st="4" end="4"/>
                                            </p:txEl>
                                          </p:spTgt>
                                        </p:tgtEl>
                                        <p:attrNameLst>
                                          <p:attrName>style.visibility</p:attrName>
                                        </p:attrNameLst>
                                      </p:cBhvr>
                                      <p:to>
                                        <p:strVal val="visible"/>
                                      </p:to>
                                    </p:set>
                                    <p:anim calcmode="lin" valueType="num">
                                      <p:cBhvr>
                                        <p:cTn id="47" dur="500" fill="hold"/>
                                        <p:tgtEl>
                                          <p:spTgt spid="223250">
                                            <p:txEl>
                                              <p:pRg st="4" end="4"/>
                                            </p:txEl>
                                          </p:spTgt>
                                        </p:tgtEl>
                                        <p:attrNameLst>
                                          <p:attrName>ppt_x</p:attrName>
                                        </p:attrNameLst>
                                      </p:cBhvr>
                                      <p:tavLst>
                                        <p:tav tm="0">
                                          <p:val>
                                            <p:strVal val="#ppt_x-#ppt_w/2"/>
                                          </p:val>
                                        </p:tav>
                                        <p:tav tm="100000">
                                          <p:val>
                                            <p:strVal val="#ppt_x"/>
                                          </p:val>
                                        </p:tav>
                                      </p:tavLst>
                                    </p:anim>
                                    <p:anim calcmode="lin" valueType="num">
                                      <p:cBhvr>
                                        <p:cTn id="48" dur="500" fill="hold"/>
                                        <p:tgtEl>
                                          <p:spTgt spid="223250">
                                            <p:txEl>
                                              <p:pRg st="4" end="4"/>
                                            </p:txEl>
                                          </p:spTgt>
                                        </p:tgtEl>
                                        <p:attrNameLst>
                                          <p:attrName>ppt_y</p:attrName>
                                        </p:attrNameLst>
                                      </p:cBhvr>
                                      <p:tavLst>
                                        <p:tav tm="0">
                                          <p:val>
                                            <p:strVal val="#ppt_y"/>
                                          </p:val>
                                        </p:tav>
                                        <p:tav tm="100000">
                                          <p:val>
                                            <p:strVal val="#ppt_y"/>
                                          </p:val>
                                        </p:tav>
                                      </p:tavLst>
                                    </p:anim>
                                    <p:anim calcmode="lin" valueType="num">
                                      <p:cBhvr>
                                        <p:cTn id="49" dur="500" fill="hold"/>
                                        <p:tgtEl>
                                          <p:spTgt spid="223250">
                                            <p:txEl>
                                              <p:pRg st="4" end="4"/>
                                            </p:txEl>
                                          </p:spTgt>
                                        </p:tgtEl>
                                        <p:attrNameLst>
                                          <p:attrName>ppt_w</p:attrName>
                                        </p:attrNameLst>
                                      </p:cBhvr>
                                      <p:tavLst>
                                        <p:tav tm="0">
                                          <p:val>
                                            <p:fltVal val="0"/>
                                          </p:val>
                                        </p:tav>
                                        <p:tav tm="100000">
                                          <p:val>
                                            <p:strVal val="#ppt_w"/>
                                          </p:val>
                                        </p:tav>
                                      </p:tavLst>
                                    </p:anim>
                                    <p:anim calcmode="lin" valueType="num">
                                      <p:cBhvr>
                                        <p:cTn id="50" dur="500" fill="hold"/>
                                        <p:tgtEl>
                                          <p:spTgt spid="223250">
                                            <p:txEl>
                                              <p:pRg st="4" end="4"/>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3249" grpId="0" autoUpdateAnimBg="0"/>
      <p:bldP spid="223250" grpId="0" build="p" bldLvl="5" autoUpdateAnimBg="0">
        <p:tmplLst>
          <p:tmpl lvl="1">
            <p:tnLst>
              <p:par>
                <p:cTn presetID="17" presetClass="entr" presetSubtype="8" fill="hold" nodeType="clickEffect">
                  <p:stCondLst>
                    <p:cond delay="0"/>
                  </p:stCondLst>
                  <p:childTnLst>
                    <p:set>
                      <p:cBhvr>
                        <p:cTn dur="1" fill="hold">
                          <p:stCondLst>
                            <p:cond delay="0"/>
                          </p:stCondLst>
                        </p:cTn>
                        <p:tgtEl>
                          <p:spTgt spid="223250"/>
                        </p:tgtEl>
                        <p:attrNameLst>
                          <p:attrName>style.visibility</p:attrName>
                        </p:attrNameLst>
                      </p:cBhvr>
                      <p:to>
                        <p:strVal val="visible"/>
                      </p:to>
                    </p:set>
                    <p:anim calcmode="lin" valueType="num">
                      <p:cBhvr>
                        <p:cTn dur="500" fill="hold"/>
                        <p:tgtEl>
                          <p:spTgt spid="223250"/>
                        </p:tgtEl>
                        <p:attrNameLst>
                          <p:attrName>ppt_x</p:attrName>
                        </p:attrNameLst>
                      </p:cBhvr>
                      <p:tavLst>
                        <p:tav tm="0">
                          <p:val>
                            <p:strVal val="#ppt_x-#ppt_w/2"/>
                          </p:val>
                        </p:tav>
                        <p:tav tm="100000">
                          <p:val>
                            <p:strVal val="#ppt_x"/>
                          </p:val>
                        </p:tav>
                      </p:tavLst>
                    </p:anim>
                    <p:anim calcmode="lin" valueType="num">
                      <p:cBhvr>
                        <p:cTn dur="500" fill="hold"/>
                        <p:tgtEl>
                          <p:spTgt spid="223250"/>
                        </p:tgtEl>
                        <p:attrNameLst>
                          <p:attrName>ppt_y</p:attrName>
                        </p:attrNameLst>
                      </p:cBhvr>
                      <p:tavLst>
                        <p:tav tm="0">
                          <p:val>
                            <p:strVal val="#ppt_y"/>
                          </p:val>
                        </p:tav>
                        <p:tav tm="100000">
                          <p:val>
                            <p:strVal val="#ppt_y"/>
                          </p:val>
                        </p:tav>
                      </p:tavLst>
                    </p:anim>
                    <p:anim calcmode="lin" valueType="num">
                      <p:cBhvr>
                        <p:cTn dur="500" fill="hold"/>
                        <p:tgtEl>
                          <p:spTgt spid="223250"/>
                        </p:tgtEl>
                        <p:attrNameLst>
                          <p:attrName>ppt_w</p:attrName>
                        </p:attrNameLst>
                      </p:cBhvr>
                      <p:tavLst>
                        <p:tav tm="0">
                          <p:val>
                            <p:fltVal val="0"/>
                          </p:val>
                        </p:tav>
                        <p:tav tm="100000">
                          <p:val>
                            <p:strVal val="#ppt_w"/>
                          </p:val>
                        </p:tav>
                      </p:tavLst>
                    </p:anim>
                    <p:anim calcmode="lin" valueType="num">
                      <p:cBhvr>
                        <p:cTn dur="500" fill="hold"/>
                        <p:tgtEl>
                          <p:spTgt spid="223250"/>
                        </p:tgtEl>
                        <p:attrNameLst>
                          <p:attrName>ppt_h</p:attrName>
                        </p:attrNameLst>
                      </p:cBhvr>
                      <p:tavLst>
                        <p:tav tm="0">
                          <p:val>
                            <p:strVal val="#ppt_h"/>
                          </p:val>
                        </p:tav>
                        <p:tav tm="100000">
                          <p:val>
                            <p:strVal val="#ppt_h"/>
                          </p:val>
                        </p:tav>
                      </p:tavLst>
                    </p:anim>
                  </p:childTnLst>
                </p:cTn>
              </p:par>
            </p:tnLst>
          </p:tmpl>
          <p:tmpl lvl="2">
            <p:tnLst>
              <p:par>
                <p:cTn presetID="17" presetClass="entr" presetSubtype="8" fill="hold" nodeType="clickEffect">
                  <p:stCondLst>
                    <p:cond delay="0"/>
                  </p:stCondLst>
                  <p:childTnLst>
                    <p:set>
                      <p:cBhvr>
                        <p:cTn dur="1" fill="hold">
                          <p:stCondLst>
                            <p:cond delay="0"/>
                          </p:stCondLst>
                        </p:cTn>
                        <p:tgtEl>
                          <p:spTgt spid="223250"/>
                        </p:tgtEl>
                        <p:attrNameLst>
                          <p:attrName>style.visibility</p:attrName>
                        </p:attrNameLst>
                      </p:cBhvr>
                      <p:to>
                        <p:strVal val="visible"/>
                      </p:to>
                    </p:set>
                    <p:anim calcmode="lin" valueType="num">
                      <p:cBhvr>
                        <p:cTn dur="500" fill="hold"/>
                        <p:tgtEl>
                          <p:spTgt spid="223250"/>
                        </p:tgtEl>
                        <p:attrNameLst>
                          <p:attrName>ppt_x</p:attrName>
                        </p:attrNameLst>
                      </p:cBhvr>
                      <p:tavLst>
                        <p:tav tm="0">
                          <p:val>
                            <p:strVal val="#ppt_x-#ppt_w/2"/>
                          </p:val>
                        </p:tav>
                        <p:tav tm="100000">
                          <p:val>
                            <p:strVal val="#ppt_x"/>
                          </p:val>
                        </p:tav>
                      </p:tavLst>
                    </p:anim>
                    <p:anim calcmode="lin" valueType="num">
                      <p:cBhvr>
                        <p:cTn dur="500" fill="hold"/>
                        <p:tgtEl>
                          <p:spTgt spid="223250"/>
                        </p:tgtEl>
                        <p:attrNameLst>
                          <p:attrName>ppt_y</p:attrName>
                        </p:attrNameLst>
                      </p:cBhvr>
                      <p:tavLst>
                        <p:tav tm="0">
                          <p:val>
                            <p:strVal val="#ppt_y"/>
                          </p:val>
                        </p:tav>
                        <p:tav tm="100000">
                          <p:val>
                            <p:strVal val="#ppt_y"/>
                          </p:val>
                        </p:tav>
                      </p:tavLst>
                    </p:anim>
                    <p:anim calcmode="lin" valueType="num">
                      <p:cBhvr>
                        <p:cTn dur="500" fill="hold"/>
                        <p:tgtEl>
                          <p:spTgt spid="223250"/>
                        </p:tgtEl>
                        <p:attrNameLst>
                          <p:attrName>ppt_w</p:attrName>
                        </p:attrNameLst>
                      </p:cBhvr>
                      <p:tavLst>
                        <p:tav tm="0">
                          <p:val>
                            <p:fltVal val="0"/>
                          </p:val>
                        </p:tav>
                        <p:tav tm="100000">
                          <p:val>
                            <p:strVal val="#ppt_w"/>
                          </p:val>
                        </p:tav>
                      </p:tavLst>
                    </p:anim>
                    <p:anim calcmode="lin" valueType="num">
                      <p:cBhvr>
                        <p:cTn dur="500" fill="hold"/>
                        <p:tgtEl>
                          <p:spTgt spid="223250"/>
                        </p:tgtEl>
                        <p:attrNameLst>
                          <p:attrName>ppt_h</p:attrName>
                        </p:attrNameLst>
                      </p:cBhvr>
                      <p:tavLst>
                        <p:tav tm="0">
                          <p:val>
                            <p:strVal val="#ppt_h"/>
                          </p:val>
                        </p:tav>
                        <p:tav tm="100000">
                          <p:val>
                            <p:strVal val="#ppt_h"/>
                          </p:val>
                        </p:tav>
                      </p:tavLst>
                    </p:anim>
                  </p:childTnLst>
                </p:cTn>
              </p:par>
            </p:tnLst>
          </p:tmpl>
          <p:tmpl lvl="3">
            <p:tnLst>
              <p:par>
                <p:cTn presetID="17" presetClass="entr" presetSubtype="8" fill="hold" nodeType="clickEffect">
                  <p:stCondLst>
                    <p:cond delay="0"/>
                  </p:stCondLst>
                  <p:childTnLst>
                    <p:set>
                      <p:cBhvr>
                        <p:cTn dur="1" fill="hold">
                          <p:stCondLst>
                            <p:cond delay="0"/>
                          </p:stCondLst>
                        </p:cTn>
                        <p:tgtEl>
                          <p:spTgt spid="223250"/>
                        </p:tgtEl>
                        <p:attrNameLst>
                          <p:attrName>style.visibility</p:attrName>
                        </p:attrNameLst>
                      </p:cBhvr>
                      <p:to>
                        <p:strVal val="visible"/>
                      </p:to>
                    </p:set>
                    <p:anim calcmode="lin" valueType="num">
                      <p:cBhvr>
                        <p:cTn dur="500" fill="hold"/>
                        <p:tgtEl>
                          <p:spTgt spid="223250"/>
                        </p:tgtEl>
                        <p:attrNameLst>
                          <p:attrName>ppt_x</p:attrName>
                        </p:attrNameLst>
                      </p:cBhvr>
                      <p:tavLst>
                        <p:tav tm="0">
                          <p:val>
                            <p:strVal val="#ppt_x-#ppt_w/2"/>
                          </p:val>
                        </p:tav>
                        <p:tav tm="100000">
                          <p:val>
                            <p:strVal val="#ppt_x"/>
                          </p:val>
                        </p:tav>
                      </p:tavLst>
                    </p:anim>
                    <p:anim calcmode="lin" valueType="num">
                      <p:cBhvr>
                        <p:cTn dur="500" fill="hold"/>
                        <p:tgtEl>
                          <p:spTgt spid="223250"/>
                        </p:tgtEl>
                        <p:attrNameLst>
                          <p:attrName>ppt_y</p:attrName>
                        </p:attrNameLst>
                      </p:cBhvr>
                      <p:tavLst>
                        <p:tav tm="0">
                          <p:val>
                            <p:strVal val="#ppt_y"/>
                          </p:val>
                        </p:tav>
                        <p:tav tm="100000">
                          <p:val>
                            <p:strVal val="#ppt_y"/>
                          </p:val>
                        </p:tav>
                      </p:tavLst>
                    </p:anim>
                    <p:anim calcmode="lin" valueType="num">
                      <p:cBhvr>
                        <p:cTn dur="500" fill="hold"/>
                        <p:tgtEl>
                          <p:spTgt spid="223250"/>
                        </p:tgtEl>
                        <p:attrNameLst>
                          <p:attrName>ppt_w</p:attrName>
                        </p:attrNameLst>
                      </p:cBhvr>
                      <p:tavLst>
                        <p:tav tm="0">
                          <p:val>
                            <p:fltVal val="0"/>
                          </p:val>
                        </p:tav>
                        <p:tav tm="100000">
                          <p:val>
                            <p:strVal val="#ppt_w"/>
                          </p:val>
                        </p:tav>
                      </p:tavLst>
                    </p:anim>
                    <p:anim calcmode="lin" valueType="num">
                      <p:cBhvr>
                        <p:cTn dur="500" fill="hold"/>
                        <p:tgtEl>
                          <p:spTgt spid="223250"/>
                        </p:tgtEl>
                        <p:attrNameLst>
                          <p:attrName>ppt_h</p:attrName>
                        </p:attrNameLst>
                      </p:cBhvr>
                      <p:tavLst>
                        <p:tav tm="0">
                          <p:val>
                            <p:strVal val="#ppt_h"/>
                          </p:val>
                        </p:tav>
                        <p:tav tm="100000">
                          <p:val>
                            <p:strVal val="#ppt_h"/>
                          </p:val>
                        </p:tav>
                      </p:tavLst>
                    </p:anim>
                  </p:childTnLst>
                </p:cTn>
              </p:par>
            </p:tnLst>
          </p:tmpl>
          <p:tmpl lvl="4">
            <p:tnLst>
              <p:par>
                <p:cTn presetID="17" presetClass="entr" presetSubtype="8" fill="hold" nodeType="clickEffect">
                  <p:stCondLst>
                    <p:cond delay="0"/>
                  </p:stCondLst>
                  <p:childTnLst>
                    <p:set>
                      <p:cBhvr>
                        <p:cTn dur="1" fill="hold">
                          <p:stCondLst>
                            <p:cond delay="0"/>
                          </p:stCondLst>
                        </p:cTn>
                        <p:tgtEl>
                          <p:spTgt spid="223250"/>
                        </p:tgtEl>
                        <p:attrNameLst>
                          <p:attrName>style.visibility</p:attrName>
                        </p:attrNameLst>
                      </p:cBhvr>
                      <p:to>
                        <p:strVal val="visible"/>
                      </p:to>
                    </p:set>
                    <p:anim calcmode="lin" valueType="num">
                      <p:cBhvr>
                        <p:cTn dur="500" fill="hold"/>
                        <p:tgtEl>
                          <p:spTgt spid="223250"/>
                        </p:tgtEl>
                        <p:attrNameLst>
                          <p:attrName>ppt_x</p:attrName>
                        </p:attrNameLst>
                      </p:cBhvr>
                      <p:tavLst>
                        <p:tav tm="0">
                          <p:val>
                            <p:strVal val="#ppt_x-#ppt_w/2"/>
                          </p:val>
                        </p:tav>
                        <p:tav tm="100000">
                          <p:val>
                            <p:strVal val="#ppt_x"/>
                          </p:val>
                        </p:tav>
                      </p:tavLst>
                    </p:anim>
                    <p:anim calcmode="lin" valueType="num">
                      <p:cBhvr>
                        <p:cTn dur="500" fill="hold"/>
                        <p:tgtEl>
                          <p:spTgt spid="223250"/>
                        </p:tgtEl>
                        <p:attrNameLst>
                          <p:attrName>ppt_y</p:attrName>
                        </p:attrNameLst>
                      </p:cBhvr>
                      <p:tavLst>
                        <p:tav tm="0">
                          <p:val>
                            <p:strVal val="#ppt_y"/>
                          </p:val>
                        </p:tav>
                        <p:tav tm="100000">
                          <p:val>
                            <p:strVal val="#ppt_y"/>
                          </p:val>
                        </p:tav>
                      </p:tavLst>
                    </p:anim>
                    <p:anim calcmode="lin" valueType="num">
                      <p:cBhvr>
                        <p:cTn dur="500" fill="hold"/>
                        <p:tgtEl>
                          <p:spTgt spid="223250"/>
                        </p:tgtEl>
                        <p:attrNameLst>
                          <p:attrName>ppt_w</p:attrName>
                        </p:attrNameLst>
                      </p:cBhvr>
                      <p:tavLst>
                        <p:tav tm="0">
                          <p:val>
                            <p:fltVal val="0"/>
                          </p:val>
                        </p:tav>
                        <p:tav tm="100000">
                          <p:val>
                            <p:strVal val="#ppt_w"/>
                          </p:val>
                        </p:tav>
                      </p:tavLst>
                    </p:anim>
                    <p:anim calcmode="lin" valueType="num">
                      <p:cBhvr>
                        <p:cTn dur="500" fill="hold"/>
                        <p:tgtEl>
                          <p:spTgt spid="223250"/>
                        </p:tgtEl>
                        <p:attrNameLst>
                          <p:attrName>ppt_h</p:attrName>
                        </p:attrNameLst>
                      </p:cBhvr>
                      <p:tavLst>
                        <p:tav tm="0">
                          <p:val>
                            <p:strVal val="#ppt_h"/>
                          </p:val>
                        </p:tav>
                        <p:tav tm="100000">
                          <p:val>
                            <p:strVal val="#ppt_h"/>
                          </p:val>
                        </p:tav>
                      </p:tavLst>
                    </p:anim>
                  </p:childTnLst>
                </p:cTn>
              </p:par>
            </p:tnLst>
          </p:tmpl>
          <p:tmpl lvl="5">
            <p:tnLst>
              <p:par>
                <p:cTn presetID="17" presetClass="entr" presetSubtype="8" fill="hold" nodeType="clickEffect">
                  <p:stCondLst>
                    <p:cond delay="0"/>
                  </p:stCondLst>
                  <p:childTnLst>
                    <p:set>
                      <p:cBhvr>
                        <p:cTn dur="1" fill="hold">
                          <p:stCondLst>
                            <p:cond delay="0"/>
                          </p:stCondLst>
                        </p:cTn>
                        <p:tgtEl>
                          <p:spTgt spid="223250"/>
                        </p:tgtEl>
                        <p:attrNameLst>
                          <p:attrName>style.visibility</p:attrName>
                        </p:attrNameLst>
                      </p:cBhvr>
                      <p:to>
                        <p:strVal val="visible"/>
                      </p:to>
                    </p:set>
                    <p:anim calcmode="lin" valueType="num">
                      <p:cBhvr>
                        <p:cTn dur="500" fill="hold"/>
                        <p:tgtEl>
                          <p:spTgt spid="223250"/>
                        </p:tgtEl>
                        <p:attrNameLst>
                          <p:attrName>ppt_x</p:attrName>
                        </p:attrNameLst>
                      </p:cBhvr>
                      <p:tavLst>
                        <p:tav tm="0">
                          <p:val>
                            <p:strVal val="#ppt_x-#ppt_w/2"/>
                          </p:val>
                        </p:tav>
                        <p:tav tm="100000">
                          <p:val>
                            <p:strVal val="#ppt_x"/>
                          </p:val>
                        </p:tav>
                      </p:tavLst>
                    </p:anim>
                    <p:anim calcmode="lin" valueType="num">
                      <p:cBhvr>
                        <p:cTn dur="500" fill="hold"/>
                        <p:tgtEl>
                          <p:spTgt spid="223250"/>
                        </p:tgtEl>
                        <p:attrNameLst>
                          <p:attrName>ppt_y</p:attrName>
                        </p:attrNameLst>
                      </p:cBhvr>
                      <p:tavLst>
                        <p:tav tm="0">
                          <p:val>
                            <p:strVal val="#ppt_y"/>
                          </p:val>
                        </p:tav>
                        <p:tav tm="100000">
                          <p:val>
                            <p:strVal val="#ppt_y"/>
                          </p:val>
                        </p:tav>
                      </p:tavLst>
                    </p:anim>
                    <p:anim calcmode="lin" valueType="num">
                      <p:cBhvr>
                        <p:cTn dur="500" fill="hold"/>
                        <p:tgtEl>
                          <p:spTgt spid="223250"/>
                        </p:tgtEl>
                        <p:attrNameLst>
                          <p:attrName>ppt_w</p:attrName>
                        </p:attrNameLst>
                      </p:cBhvr>
                      <p:tavLst>
                        <p:tav tm="0">
                          <p:val>
                            <p:fltVal val="0"/>
                          </p:val>
                        </p:tav>
                        <p:tav tm="100000">
                          <p:val>
                            <p:strVal val="#ppt_w"/>
                          </p:val>
                        </p:tav>
                      </p:tavLst>
                    </p:anim>
                    <p:anim calcmode="lin" valueType="num">
                      <p:cBhvr>
                        <p:cTn dur="500" fill="hold"/>
                        <p:tgtEl>
                          <p:spTgt spid="223250"/>
                        </p:tgtEl>
                        <p:attrNameLst>
                          <p:attrName>ppt_h</p:attrName>
                        </p:attrNameLst>
                      </p:cBhvr>
                      <p:tavLst>
                        <p:tav tm="0">
                          <p:val>
                            <p:strVal val="#ppt_h"/>
                          </p:val>
                        </p:tav>
                        <p:tav tm="100000">
                          <p:val>
                            <p:strVal val="#ppt_h"/>
                          </p:val>
                        </p:tav>
                      </p:tavLst>
                    </p:anim>
                  </p:childTnLst>
                </p:cTn>
              </p:par>
            </p:tnLst>
          </p:tmpl>
        </p:tmplLst>
      </p:bldP>
    </p:bldLst>
  </p:timing>
  <p:hf hdr="0" dt="0"/>
  <p:txStyles>
    <p:titleStyle>
      <a:lvl1pPr algn="r" rtl="0" fontAlgn="base">
        <a:spcBef>
          <a:spcPct val="0"/>
        </a:spcBef>
        <a:spcAft>
          <a:spcPct val="0"/>
        </a:spcAft>
        <a:defRPr sz="3600" b="1">
          <a:solidFill>
            <a:schemeClr val="accent2"/>
          </a:solidFill>
          <a:latin typeface="+mj-lt"/>
          <a:ea typeface="+mj-ea"/>
          <a:cs typeface="+mj-cs"/>
        </a:defRPr>
      </a:lvl1pPr>
      <a:lvl2pPr algn="r" rtl="0" fontAlgn="base">
        <a:spcBef>
          <a:spcPct val="0"/>
        </a:spcBef>
        <a:spcAft>
          <a:spcPct val="0"/>
        </a:spcAft>
        <a:defRPr sz="3600" b="1">
          <a:solidFill>
            <a:schemeClr val="accent2"/>
          </a:solidFill>
          <a:latin typeface="Tahoma" pitchFamily="34" charset="0"/>
        </a:defRPr>
      </a:lvl2pPr>
      <a:lvl3pPr algn="r" rtl="0" fontAlgn="base">
        <a:spcBef>
          <a:spcPct val="0"/>
        </a:spcBef>
        <a:spcAft>
          <a:spcPct val="0"/>
        </a:spcAft>
        <a:defRPr sz="3600" b="1">
          <a:solidFill>
            <a:schemeClr val="accent2"/>
          </a:solidFill>
          <a:latin typeface="Tahoma" pitchFamily="34" charset="0"/>
        </a:defRPr>
      </a:lvl3pPr>
      <a:lvl4pPr algn="r" rtl="0" fontAlgn="base">
        <a:spcBef>
          <a:spcPct val="0"/>
        </a:spcBef>
        <a:spcAft>
          <a:spcPct val="0"/>
        </a:spcAft>
        <a:defRPr sz="3600" b="1">
          <a:solidFill>
            <a:schemeClr val="accent2"/>
          </a:solidFill>
          <a:latin typeface="Tahoma" pitchFamily="34" charset="0"/>
        </a:defRPr>
      </a:lvl4pPr>
      <a:lvl5pPr algn="r" rtl="0" fontAlgn="base">
        <a:spcBef>
          <a:spcPct val="0"/>
        </a:spcBef>
        <a:spcAft>
          <a:spcPct val="0"/>
        </a:spcAft>
        <a:defRPr sz="3600" b="1">
          <a:solidFill>
            <a:schemeClr val="accent2"/>
          </a:solidFill>
          <a:latin typeface="Tahoma" pitchFamily="34" charset="0"/>
        </a:defRPr>
      </a:lvl5pPr>
      <a:lvl6pPr marL="457200" algn="r" rtl="0" fontAlgn="base">
        <a:spcBef>
          <a:spcPct val="0"/>
        </a:spcBef>
        <a:spcAft>
          <a:spcPct val="0"/>
        </a:spcAft>
        <a:defRPr sz="3600" b="1">
          <a:solidFill>
            <a:schemeClr val="accent2"/>
          </a:solidFill>
          <a:latin typeface="Tahoma" pitchFamily="34" charset="0"/>
        </a:defRPr>
      </a:lvl6pPr>
      <a:lvl7pPr marL="914400" algn="r" rtl="0" fontAlgn="base">
        <a:spcBef>
          <a:spcPct val="0"/>
        </a:spcBef>
        <a:spcAft>
          <a:spcPct val="0"/>
        </a:spcAft>
        <a:defRPr sz="3600" b="1">
          <a:solidFill>
            <a:schemeClr val="accent2"/>
          </a:solidFill>
          <a:latin typeface="Tahoma" pitchFamily="34" charset="0"/>
        </a:defRPr>
      </a:lvl7pPr>
      <a:lvl8pPr marL="1371600" algn="r" rtl="0" fontAlgn="base">
        <a:spcBef>
          <a:spcPct val="0"/>
        </a:spcBef>
        <a:spcAft>
          <a:spcPct val="0"/>
        </a:spcAft>
        <a:defRPr sz="3600" b="1">
          <a:solidFill>
            <a:schemeClr val="accent2"/>
          </a:solidFill>
          <a:latin typeface="Tahoma" pitchFamily="34" charset="0"/>
        </a:defRPr>
      </a:lvl8pPr>
      <a:lvl9pPr marL="1828800" algn="r" rtl="0" fontAlgn="base">
        <a:spcBef>
          <a:spcPct val="0"/>
        </a:spcBef>
        <a:spcAft>
          <a:spcPct val="0"/>
        </a:spcAft>
        <a:defRPr sz="3600" b="1">
          <a:solidFill>
            <a:schemeClr val="accent2"/>
          </a:solidFill>
          <a:latin typeface="Tahoma" pitchFamily="34" charset="0"/>
        </a:defRPr>
      </a:lvl9pPr>
    </p:titleStyle>
    <p:bodyStyle>
      <a:lvl1pPr marL="342900" indent="-342900" algn="l" rtl="0" fontAlgn="base">
        <a:spcBef>
          <a:spcPct val="20000"/>
        </a:spcBef>
        <a:spcAft>
          <a:spcPct val="0"/>
        </a:spcAft>
        <a:buClr>
          <a:schemeClr val="accent1"/>
        </a:buClr>
        <a:buChar char="•"/>
        <a:defRPr sz="3200">
          <a:solidFill>
            <a:schemeClr val="tx1"/>
          </a:solidFill>
          <a:latin typeface="+mn-lt"/>
          <a:ea typeface="+mn-ea"/>
          <a:cs typeface="+mn-cs"/>
        </a:defRPr>
      </a:lvl1pPr>
      <a:lvl2pPr marL="742950" indent="-285750" algn="l" rtl="0" fontAlgn="base">
        <a:spcBef>
          <a:spcPct val="20000"/>
        </a:spcBef>
        <a:spcAft>
          <a:spcPct val="0"/>
        </a:spcAft>
        <a:buClr>
          <a:schemeClr val="hlink"/>
        </a:buClr>
        <a:buChar char="–"/>
        <a:defRPr sz="2800">
          <a:solidFill>
            <a:schemeClr val="tx1"/>
          </a:solidFill>
          <a:latin typeface="+mn-lt"/>
        </a:defRPr>
      </a:lvl2pPr>
      <a:lvl3pPr marL="1143000" indent="-228600" algn="l" rtl="0" fontAlgn="base">
        <a:spcBef>
          <a:spcPct val="20000"/>
        </a:spcBef>
        <a:spcAft>
          <a:spcPct val="0"/>
        </a:spcAft>
        <a:buClr>
          <a:schemeClr val="accent1"/>
        </a:buClr>
        <a:buChar char="•"/>
        <a:defRPr sz="2400">
          <a:solidFill>
            <a:schemeClr val="tx1"/>
          </a:solidFill>
          <a:latin typeface="+mn-lt"/>
        </a:defRPr>
      </a:lvl3pPr>
      <a:lvl4pPr marL="1600200" indent="-228600" algn="l" rtl="0" fontAlgn="base">
        <a:spcBef>
          <a:spcPct val="20000"/>
        </a:spcBef>
        <a:spcAft>
          <a:spcPct val="0"/>
        </a:spcAft>
        <a:buClr>
          <a:schemeClr val="folHlink"/>
        </a:buClr>
        <a:buChar char="–"/>
        <a:defRPr sz="2000">
          <a:solidFill>
            <a:schemeClr val="tx1"/>
          </a:solidFill>
          <a:latin typeface="+mn-lt"/>
        </a:defRPr>
      </a:lvl4pPr>
      <a:lvl5pPr marL="2057400" indent="-228600" algn="l" rtl="0" fontAlgn="base">
        <a:spcBef>
          <a:spcPct val="20000"/>
        </a:spcBef>
        <a:spcAft>
          <a:spcPct val="0"/>
        </a:spcAft>
        <a:buClr>
          <a:schemeClr val="accent1"/>
        </a:buClr>
        <a:buChar char="»"/>
        <a:defRPr sz="2000">
          <a:solidFill>
            <a:schemeClr val="tx1"/>
          </a:solidFill>
          <a:latin typeface="+mn-lt"/>
        </a:defRPr>
      </a:lvl5pPr>
      <a:lvl6pPr marL="2514600" indent="-228600" algn="l" rtl="0" fontAlgn="base">
        <a:spcBef>
          <a:spcPct val="20000"/>
        </a:spcBef>
        <a:spcAft>
          <a:spcPct val="0"/>
        </a:spcAft>
        <a:buClr>
          <a:schemeClr val="accent1"/>
        </a:buClr>
        <a:buChar char="»"/>
        <a:defRPr sz="2000">
          <a:solidFill>
            <a:schemeClr val="tx1"/>
          </a:solidFill>
          <a:latin typeface="+mn-lt"/>
        </a:defRPr>
      </a:lvl6pPr>
      <a:lvl7pPr marL="2971800" indent="-228600" algn="l" rtl="0" fontAlgn="base">
        <a:spcBef>
          <a:spcPct val="20000"/>
        </a:spcBef>
        <a:spcAft>
          <a:spcPct val="0"/>
        </a:spcAft>
        <a:buClr>
          <a:schemeClr val="accent1"/>
        </a:buClr>
        <a:buChar char="»"/>
        <a:defRPr sz="2000">
          <a:solidFill>
            <a:schemeClr val="tx1"/>
          </a:solidFill>
          <a:latin typeface="+mn-lt"/>
        </a:defRPr>
      </a:lvl7pPr>
      <a:lvl8pPr marL="3429000" indent="-228600" algn="l" rtl="0" fontAlgn="base">
        <a:spcBef>
          <a:spcPct val="20000"/>
        </a:spcBef>
        <a:spcAft>
          <a:spcPct val="0"/>
        </a:spcAft>
        <a:buClr>
          <a:schemeClr val="accent1"/>
        </a:buClr>
        <a:buChar char="»"/>
        <a:defRPr sz="2000">
          <a:solidFill>
            <a:schemeClr val="tx1"/>
          </a:solidFill>
          <a:latin typeface="+mn-lt"/>
        </a:defRPr>
      </a:lvl8pPr>
      <a:lvl9pPr marL="3886200" indent="-228600" algn="l" rtl="0" fontAlgn="base">
        <a:spcBef>
          <a:spcPct val="20000"/>
        </a:spcBef>
        <a:spcAft>
          <a:spcPct val="0"/>
        </a:spcAft>
        <a:buClr>
          <a:schemeClr val="accent1"/>
        </a:buClr>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slide" Target="slide18.xml"/><Relationship Id="rId3" Type="http://schemas.openxmlformats.org/officeDocument/2006/relationships/slide" Target="slide4.xml"/><Relationship Id="rId7" Type="http://schemas.openxmlformats.org/officeDocument/2006/relationships/slide" Target="slide16.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slide" Target="slide14.xml"/><Relationship Id="rId5" Type="http://schemas.openxmlformats.org/officeDocument/2006/relationships/slide" Target="slide12.xml"/><Relationship Id="rId4" Type="http://schemas.openxmlformats.org/officeDocument/2006/relationships/slide" Target="slide9.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slide" Target="slide45.xml"/><Relationship Id="rId3" Type="http://schemas.openxmlformats.org/officeDocument/2006/relationships/slide" Target="slide20.xml"/><Relationship Id="rId7" Type="http://schemas.openxmlformats.org/officeDocument/2006/relationships/slide" Target="slide43.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slide" Target="slide40.xml"/><Relationship Id="rId5" Type="http://schemas.openxmlformats.org/officeDocument/2006/relationships/slide" Target="slide25.xml"/><Relationship Id="rId4" Type="http://schemas.openxmlformats.org/officeDocument/2006/relationships/slide" Target="slide24.xml"/><Relationship Id="rId9" Type="http://schemas.openxmlformats.org/officeDocument/2006/relationships/slide" Target="slide4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hyperlink" Target="http://www.w3schools.com/JS/js_cookies.asp" TargetMode="Externa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3" Type="http://schemas.openxmlformats.org/officeDocument/2006/relationships/hyperlink" Target="http://tv.adobe.com/watch/learn-dreamweaver-cc/using-jquery-widgets-in-web-pages-in-dreamweaver/" TargetMode="External"/><Relationship Id="rId2" Type="http://schemas.openxmlformats.org/officeDocument/2006/relationships/hyperlink" Target="http://helpx.adobe.com/dreamweaver/using/jquery-widget-dreamweaver.html" TargetMode="Externa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hyperlink" Target="https://github.com/Modernizr/Modernizr/wiki/HTML5-Cross-Browser-Polyfills"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hyperlink" Target="http://dojotoolkit.org/" TargetMode="External"/><Relationship Id="rId2" Type="http://schemas.openxmlformats.org/officeDocument/2006/relationships/hyperlink" Target="http://modernizr.com/" TargetMode="Externa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3" Type="http://schemas.openxmlformats.org/officeDocument/2006/relationships/hyperlink" Target="http://learn.jquery.com/about-jquery/how-jquery-works/" TargetMode="External"/><Relationship Id="rId2" Type="http://schemas.openxmlformats.org/officeDocument/2006/relationships/hyperlink" Target="http://jquery.com/" TargetMode="Externa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hyperlink" Target="http://docs.seleniumhq.org/"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7126" name="Rectangle 6"/>
          <p:cNvSpPr>
            <a:spLocks noGrp="1" noChangeArrowheads="1"/>
          </p:cNvSpPr>
          <p:nvPr>
            <p:ph type="ctrTitle"/>
          </p:nvPr>
        </p:nvSpPr>
        <p:spPr/>
        <p:txBody>
          <a:bodyPr/>
          <a:lstStyle/>
          <a:p>
            <a:r>
              <a:rPr lang="en-US" b="1" dirty="0"/>
              <a:t>Things to Do with JavaScript</a:t>
            </a:r>
            <a:r>
              <a:rPr lang="en-US" dirty="0"/>
              <a:t>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252354" name="Rectangle 2"/>
          <p:cNvSpPr>
            <a:spLocks noGrp="1" noChangeArrowheads="1"/>
          </p:cNvSpPr>
          <p:nvPr>
            <p:ph type="body" idx="1"/>
          </p:nvPr>
        </p:nvSpPr>
        <p:spPr>
          <a:xfrm>
            <a:off x="228600" y="76200"/>
            <a:ext cx="8686800" cy="6629400"/>
          </a:xfrm>
        </p:spPr>
        <p:txBody>
          <a:bodyPr/>
          <a:lstStyle/>
          <a:p>
            <a:pPr>
              <a:lnSpc>
                <a:spcPct val="90000"/>
              </a:lnSpc>
              <a:buFontTx/>
              <a:buNone/>
            </a:pPr>
            <a:r>
              <a:rPr lang="en-US" sz="2000">
                <a:solidFill>
                  <a:srgbClr val="99FF99"/>
                </a:solidFill>
              </a:rPr>
              <a:t>&lt;html&gt;&lt;head&gt;&lt;title&gt;Auto Email with Editing and Autofocus&lt;/title&gt;</a:t>
            </a:r>
          </a:p>
          <a:p>
            <a:pPr>
              <a:lnSpc>
                <a:spcPct val="90000"/>
              </a:lnSpc>
              <a:buFontTx/>
              <a:buNone/>
            </a:pPr>
            <a:r>
              <a:rPr lang="en-US" sz="2000">
                <a:solidFill>
                  <a:srgbClr val="99FF99"/>
                </a:solidFill>
              </a:rPr>
              <a:t>&lt;script language="JavaScript"&gt;</a:t>
            </a:r>
          </a:p>
          <a:p>
            <a:pPr>
              <a:lnSpc>
                <a:spcPct val="90000"/>
              </a:lnSpc>
              <a:buFontTx/>
              <a:buNone/>
            </a:pPr>
            <a:r>
              <a:rPr lang="en-US" sz="2000">
                <a:solidFill>
                  <a:srgbClr val="99FF99"/>
                </a:solidFill>
              </a:rPr>
              <a:t>function submitForm() {</a:t>
            </a:r>
          </a:p>
          <a:p>
            <a:pPr>
              <a:lnSpc>
                <a:spcPct val="90000"/>
              </a:lnSpc>
              <a:buFontTx/>
              <a:buNone/>
            </a:pPr>
            <a:r>
              <a:rPr lang="en-US" sz="2000">
                <a:solidFill>
                  <a:srgbClr val="99FF99"/>
                </a:solidFill>
              </a:rPr>
              <a:t>    if (document.loginForm.firstName.value == "" &amp;&amp; </a:t>
            </a:r>
          </a:p>
          <a:p>
            <a:pPr>
              <a:lnSpc>
                <a:spcPct val="90000"/>
              </a:lnSpc>
              <a:buFontTx/>
              <a:buNone/>
            </a:pPr>
            <a:r>
              <a:rPr lang="en-US" sz="2000">
                <a:solidFill>
                  <a:srgbClr val="99FF99"/>
                </a:solidFill>
              </a:rPr>
              <a:t>        document.loginForm.lastName.value == "")       {</a:t>
            </a:r>
          </a:p>
          <a:p>
            <a:pPr>
              <a:lnSpc>
                <a:spcPct val="90000"/>
              </a:lnSpc>
              <a:buFontTx/>
              <a:buNone/>
            </a:pPr>
            <a:r>
              <a:rPr lang="en-US" sz="2000">
                <a:solidFill>
                  <a:srgbClr val="99FF99"/>
                </a:solidFill>
              </a:rPr>
              <a:t>	  	alert( "Please enter your first and last names");</a:t>
            </a:r>
          </a:p>
          <a:p>
            <a:pPr>
              <a:lnSpc>
                <a:spcPct val="90000"/>
              </a:lnSpc>
              <a:buFontTx/>
              <a:buNone/>
            </a:pPr>
            <a:r>
              <a:rPr lang="en-US" sz="2000">
                <a:solidFill>
                  <a:srgbClr val="99FF99"/>
                </a:solidFill>
              </a:rPr>
              <a:t>	 	document.loginForm.firstName.focus();</a:t>
            </a:r>
          </a:p>
          <a:p>
            <a:pPr>
              <a:lnSpc>
                <a:spcPct val="90000"/>
              </a:lnSpc>
              <a:buFontTx/>
              <a:buNone/>
            </a:pPr>
            <a:r>
              <a:rPr lang="en-US" sz="2000">
                <a:solidFill>
                  <a:srgbClr val="99FF99"/>
                </a:solidFill>
              </a:rPr>
              <a:t>	 	return false;</a:t>
            </a:r>
          </a:p>
          <a:p>
            <a:pPr>
              <a:lnSpc>
                <a:spcPct val="90000"/>
              </a:lnSpc>
              <a:buFontTx/>
              <a:buNone/>
            </a:pPr>
            <a:r>
              <a:rPr lang="en-US" sz="2000">
                <a:solidFill>
                  <a:srgbClr val="99FF99"/>
                </a:solidFill>
              </a:rPr>
              <a:t>    } else if(document.loginForm.firstName.value == "")    {</a:t>
            </a:r>
          </a:p>
          <a:p>
            <a:pPr>
              <a:lnSpc>
                <a:spcPct val="90000"/>
              </a:lnSpc>
              <a:buFontTx/>
              <a:buNone/>
            </a:pPr>
            <a:r>
              <a:rPr lang="en-US" sz="2000">
                <a:solidFill>
                  <a:srgbClr val="99FF99"/>
                </a:solidFill>
              </a:rPr>
              <a:t>	 	 alert( "Please enter your first name");</a:t>
            </a:r>
          </a:p>
          <a:p>
            <a:pPr>
              <a:lnSpc>
                <a:spcPct val="90000"/>
              </a:lnSpc>
              <a:buFontTx/>
              <a:buNone/>
            </a:pPr>
            <a:r>
              <a:rPr lang="en-US" sz="2000">
                <a:solidFill>
                  <a:srgbClr val="99FF99"/>
                </a:solidFill>
              </a:rPr>
              <a:t>	  	document.loginForm.firstName.focus();</a:t>
            </a:r>
          </a:p>
          <a:p>
            <a:pPr>
              <a:lnSpc>
                <a:spcPct val="90000"/>
              </a:lnSpc>
              <a:buFontTx/>
              <a:buNone/>
            </a:pPr>
            <a:r>
              <a:rPr lang="en-US" sz="2000">
                <a:solidFill>
                  <a:srgbClr val="99FF99"/>
                </a:solidFill>
              </a:rPr>
              <a:t>	  	return false;</a:t>
            </a:r>
          </a:p>
          <a:p>
            <a:pPr>
              <a:lnSpc>
                <a:spcPct val="90000"/>
              </a:lnSpc>
              <a:buFontTx/>
              <a:buNone/>
            </a:pPr>
            <a:r>
              <a:rPr lang="en-US" sz="2000">
                <a:solidFill>
                  <a:srgbClr val="99FF99"/>
                </a:solidFill>
              </a:rPr>
              <a:t>    } else if(document.loginForm.lastName.value == "")     {</a:t>
            </a:r>
          </a:p>
          <a:p>
            <a:pPr>
              <a:lnSpc>
                <a:spcPct val="90000"/>
              </a:lnSpc>
              <a:buFontTx/>
              <a:buNone/>
            </a:pPr>
            <a:r>
              <a:rPr lang="en-US" sz="2000">
                <a:solidFill>
                  <a:srgbClr val="99FF99"/>
                </a:solidFill>
              </a:rPr>
              <a:t>	  	alert( "Please enter your last name ");</a:t>
            </a:r>
          </a:p>
          <a:p>
            <a:pPr>
              <a:lnSpc>
                <a:spcPct val="90000"/>
              </a:lnSpc>
              <a:buFontTx/>
              <a:buNone/>
            </a:pPr>
            <a:r>
              <a:rPr lang="en-US" sz="2000">
                <a:solidFill>
                  <a:srgbClr val="99FF99"/>
                </a:solidFill>
              </a:rPr>
              <a:t>	  	document.loginForm.lastName.focus();</a:t>
            </a:r>
          </a:p>
          <a:p>
            <a:pPr>
              <a:lnSpc>
                <a:spcPct val="90000"/>
              </a:lnSpc>
              <a:buFontTx/>
              <a:buNone/>
            </a:pPr>
            <a:r>
              <a:rPr lang="en-US" sz="2000">
                <a:solidFill>
                  <a:srgbClr val="99FF99"/>
                </a:solidFill>
              </a:rPr>
              <a:t>	  	return false;</a:t>
            </a:r>
          </a:p>
          <a:p>
            <a:pPr>
              <a:lnSpc>
                <a:spcPct val="90000"/>
              </a:lnSpc>
              <a:buFontTx/>
              <a:buNone/>
            </a:pPr>
            <a:r>
              <a:rPr lang="en-US" sz="2000">
                <a:solidFill>
                  <a:srgbClr val="99FF99"/>
                </a:solidFill>
              </a:rPr>
              <a:t>    } else {</a:t>
            </a:r>
          </a:p>
          <a:p>
            <a:pPr>
              <a:lnSpc>
                <a:spcPct val="90000"/>
              </a:lnSpc>
              <a:buFontTx/>
              <a:buNone/>
            </a:pPr>
            <a:r>
              <a:rPr lang="en-US" sz="2000">
                <a:solidFill>
                  <a:srgbClr val="99FF99"/>
                </a:solidFill>
              </a:rPr>
              <a:t>	  	return true;</a:t>
            </a:r>
          </a:p>
          <a:p>
            <a:pPr>
              <a:lnSpc>
                <a:spcPct val="90000"/>
              </a:lnSpc>
              <a:buFontTx/>
              <a:buNone/>
            </a:pPr>
            <a:r>
              <a:rPr lang="en-US" sz="2000">
                <a:solidFill>
                  <a:srgbClr val="99FF99"/>
                </a:solidFill>
              </a:rPr>
              <a:t>    }	</a:t>
            </a:r>
          </a:p>
          <a:p>
            <a:pPr>
              <a:lnSpc>
                <a:spcPct val="90000"/>
              </a:lnSpc>
              <a:buFontTx/>
              <a:buNone/>
            </a:pPr>
            <a:r>
              <a:rPr lang="en-US" sz="2000">
                <a:solidFill>
                  <a:srgbClr val="99FF99"/>
                </a:solidFill>
              </a:rPr>
              <a:t>}  &lt;/script&gt;&lt;/head&gt;</a:t>
            </a:r>
          </a:p>
        </p:txBody>
      </p:sp>
      <p:sp>
        <p:nvSpPr>
          <p:cNvPr id="1252356" name="AutoShape 4"/>
          <p:cNvSpPr>
            <a:spLocks noChangeArrowheads="1"/>
          </p:cNvSpPr>
          <p:nvPr/>
        </p:nvSpPr>
        <p:spPr bwMode="auto">
          <a:xfrm>
            <a:off x="6172200" y="5105400"/>
            <a:ext cx="2971800" cy="1295400"/>
          </a:xfrm>
          <a:prstGeom prst="wedgeRoundRectCallout">
            <a:avLst>
              <a:gd name="adj1" fmla="val -147755"/>
              <a:gd name="adj2" fmla="val -237255"/>
              <a:gd name="adj3" fmla="val 16667"/>
            </a:avLst>
          </a:prstGeom>
          <a:solidFill>
            <a:schemeClr val="tx1"/>
          </a:solidFill>
          <a:ln w="28575">
            <a:solidFill>
              <a:schemeClr val="accent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r>
              <a:rPr lang="en-US">
                <a:solidFill>
                  <a:schemeClr val="bg1"/>
                </a:solidFill>
              </a:rPr>
              <a:t>“Return false;” aborts the “submit” part of autosubmit.</a:t>
            </a:r>
          </a:p>
        </p:txBody>
      </p:sp>
      <p:sp>
        <p:nvSpPr>
          <p:cNvPr id="1252357" name="AutoShape 5"/>
          <p:cNvSpPr>
            <a:spLocks noChangeArrowheads="1"/>
          </p:cNvSpPr>
          <p:nvPr/>
        </p:nvSpPr>
        <p:spPr bwMode="auto">
          <a:xfrm>
            <a:off x="2971800" y="5715000"/>
            <a:ext cx="2971800" cy="838200"/>
          </a:xfrm>
          <a:prstGeom prst="wedgeRoundRectCallout">
            <a:avLst>
              <a:gd name="adj1" fmla="val -60148"/>
              <a:gd name="adj2" fmla="val -13634"/>
              <a:gd name="adj3" fmla="val 16667"/>
            </a:avLst>
          </a:prstGeom>
          <a:solidFill>
            <a:schemeClr val="tx1"/>
          </a:solidFill>
          <a:ln w="28575">
            <a:solidFill>
              <a:schemeClr val="accent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r>
              <a:rPr lang="en-US">
                <a:solidFill>
                  <a:schemeClr val="bg1"/>
                </a:solidFill>
              </a:rPr>
              <a:t>“Return true;” submits the email.</a:t>
            </a:r>
          </a:p>
        </p:txBody>
      </p:sp>
      <p:sp>
        <p:nvSpPr>
          <p:cNvPr id="1252358" name="AutoShape 6"/>
          <p:cNvSpPr>
            <a:spLocks noChangeArrowheads="1"/>
          </p:cNvSpPr>
          <p:nvPr/>
        </p:nvSpPr>
        <p:spPr bwMode="auto">
          <a:xfrm>
            <a:off x="7315200" y="1371600"/>
            <a:ext cx="1828800" cy="1143000"/>
          </a:xfrm>
          <a:prstGeom prst="wedgeRoundRectCallout">
            <a:avLst>
              <a:gd name="adj1" fmla="val -134898"/>
              <a:gd name="adj2" fmla="val 28472"/>
              <a:gd name="adj3" fmla="val 16667"/>
            </a:avLst>
          </a:prstGeom>
          <a:solidFill>
            <a:schemeClr val="tx1"/>
          </a:solidFill>
          <a:ln w="28575">
            <a:solidFill>
              <a:schemeClr val="accent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r>
              <a:rPr lang="en-US">
                <a:solidFill>
                  <a:schemeClr val="bg1"/>
                </a:solidFill>
              </a:rPr>
              <a:t>Sets focus on empty field.</a:t>
            </a:r>
          </a:p>
        </p:txBody>
      </p:sp>
      <p:sp>
        <p:nvSpPr>
          <p:cNvPr id="2" name="Footer Placeholder 1"/>
          <p:cNvSpPr>
            <a:spLocks noGrp="1"/>
          </p:cNvSpPr>
          <p:nvPr>
            <p:ph type="ftr" sz="quarter" idx="11"/>
          </p:nvPr>
        </p:nvSpPr>
        <p:spPr/>
        <p:txBody>
          <a:bodyPr/>
          <a:lstStyle/>
          <a:p>
            <a:r>
              <a:rPr lang="en-US" smtClean="0"/>
              <a:t>copyright Penny McIntire, 2013</a:t>
            </a:r>
            <a:endParaRPr lang="en-US"/>
          </a:p>
        </p:txBody>
      </p:sp>
      <p:sp>
        <p:nvSpPr>
          <p:cNvPr id="3" name="Slide Number Placeholder 2"/>
          <p:cNvSpPr>
            <a:spLocks noGrp="1"/>
          </p:cNvSpPr>
          <p:nvPr>
            <p:ph type="sldNum" sz="quarter" idx="10"/>
          </p:nvPr>
        </p:nvSpPr>
        <p:spPr/>
        <p:txBody>
          <a:bodyPr/>
          <a:lstStyle/>
          <a:p>
            <a:fld id="{0DA9E1D1-97E5-4D6F-A856-25A168809E78}" type="slidenum">
              <a:rPr lang="en-US" smtClean="0"/>
              <a:pPr/>
              <a:t>10</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1252358"/>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1252356"/>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125235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52356" grpId="0" animBg="1" autoUpdateAnimBg="0"/>
      <p:bldP spid="1252357" grpId="0" animBg="1" autoUpdateAnimBg="0"/>
      <p:bldP spid="1252358" grpId="0" animBg="1" autoUpdateAnimBg="0"/>
    </p:bldLst>
  </p:timing>
</p:sld>
</file>

<file path=ppt/slides/slide11.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207298" name="Rectangle 2"/>
          <p:cNvSpPr>
            <a:spLocks noGrp="1" noChangeArrowheads="1"/>
          </p:cNvSpPr>
          <p:nvPr>
            <p:ph type="body" idx="1"/>
          </p:nvPr>
        </p:nvSpPr>
        <p:spPr>
          <a:xfrm>
            <a:off x="228600" y="228600"/>
            <a:ext cx="8686800" cy="6629400"/>
          </a:xfrm>
        </p:spPr>
        <p:txBody>
          <a:bodyPr/>
          <a:lstStyle/>
          <a:p>
            <a:pPr>
              <a:buFontTx/>
              <a:buNone/>
            </a:pPr>
            <a:endParaRPr lang="en-US" sz="2400">
              <a:solidFill>
                <a:srgbClr val="99FF99"/>
              </a:solidFill>
            </a:endParaRPr>
          </a:p>
          <a:p>
            <a:pPr>
              <a:buFontTx/>
              <a:buNone/>
            </a:pPr>
            <a:endParaRPr lang="en-US" sz="2400">
              <a:solidFill>
                <a:srgbClr val="99FF99"/>
              </a:solidFill>
            </a:endParaRPr>
          </a:p>
          <a:p>
            <a:pPr>
              <a:buFontTx/>
              <a:buNone/>
            </a:pPr>
            <a:endParaRPr lang="en-US" sz="2400">
              <a:solidFill>
                <a:srgbClr val="99FF99"/>
              </a:solidFill>
            </a:endParaRPr>
          </a:p>
          <a:p>
            <a:pPr>
              <a:buFontTx/>
              <a:buNone/>
            </a:pPr>
            <a:endParaRPr lang="en-US" sz="2400">
              <a:solidFill>
                <a:srgbClr val="99FF99"/>
              </a:solidFill>
            </a:endParaRPr>
          </a:p>
          <a:p>
            <a:pPr>
              <a:buFontTx/>
              <a:buNone/>
            </a:pPr>
            <a:r>
              <a:rPr lang="en-US" sz="2400">
                <a:solidFill>
                  <a:srgbClr val="99FF99"/>
                </a:solidFill>
              </a:rPr>
              <a:t>&lt;body onLoad="document.loginForm.firstName.focus();"&gt; </a:t>
            </a:r>
          </a:p>
          <a:p>
            <a:pPr>
              <a:buFontTx/>
              <a:buNone/>
            </a:pPr>
            <a:r>
              <a:rPr lang="en-US" sz="2400">
                <a:solidFill>
                  <a:srgbClr val="99FF99"/>
                </a:solidFill>
              </a:rPr>
              <a:t>&lt;h1&gt;Auto Email with Editing and Autofocus&lt;/h1&gt;</a:t>
            </a:r>
          </a:p>
          <a:p>
            <a:pPr>
              <a:buFontTx/>
              <a:buNone/>
            </a:pPr>
            <a:r>
              <a:rPr lang="en-US" sz="2400">
                <a:solidFill>
                  <a:srgbClr val="99FF99"/>
                </a:solidFill>
              </a:rPr>
              <a:t>&lt;form name="loginForm" method=post action="mailto:pmcintire@niu.edu" </a:t>
            </a:r>
          </a:p>
          <a:p>
            <a:pPr>
              <a:buFontTx/>
              <a:buNone/>
            </a:pPr>
            <a:r>
              <a:rPr lang="en-US" sz="2400">
                <a:solidFill>
                  <a:srgbClr val="99FF99"/>
                </a:solidFill>
              </a:rPr>
              <a:t>    enctype = "text/plain" onSubmit="return submitForm()"&gt;</a:t>
            </a:r>
          </a:p>
          <a:p>
            <a:pPr>
              <a:buFontTx/>
              <a:buNone/>
            </a:pPr>
            <a:r>
              <a:rPr lang="en-US" sz="2400">
                <a:solidFill>
                  <a:srgbClr val="99FF99"/>
                </a:solidFill>
              </a:rPr>
              <a:t>    &lt;p&gt;Enter your first name: </a:t>
            </a:r>
          </a:p>
          <a:p>
            <a:pPr>
              <a:buFontTx/>
              <a:buNone/>
            </a:pPr>
            <a:r>
              <a:rPr lang="en-US" sz="2400">
                <a:solidFill>
                  <a:srgbClr val="99FF99"/>
                </a:solidFill>
              </a:rPr>
              <a:t>		&lt;input type="text" name="firstName"&gt;&lt;/p&gt;</a:t>
            </a:r>
          </a:p>
          <a:p>
            <a:pPr>
              <a:buFontTx/>
              <a:buNone/>
            </a:pPr>
            <a:r>
              <a:rPr lang="en-US" sz="2400">
                <a:solidFill>
                  <a:srgbClr val="99FF99"/>
                </a:solidFill>
              </a:rPr>
              <a:t>    &lt;p&gt;Enter your last name: </a:t>
            </a:r>
          </a:p>
          <a:p>
            <a:pPr>
              <a:buFontTx/>
              <a:buNone/>
            </a:pPr>
            <a:r>
              <a:rPr lang="en-US" sz="2400">
                <a:solidFill>
                  <a:srgbClr val="99FF99"/>
                </a:solidFill>
              </a:rPr>
              <a:t>		&lt;input type="text" name="lastName"&gt;&lt;/p&gt;</a:t>
            </a:r>
          </a:p>
          <a:p>
            <a:pPr>
              <a:buFontTx/>
              <a:buNone/>
            </a:pPr>
            <a:r>
              <a:rPr lang="en-US" sz="2400">
                <a:solidFill>
                  <a:srgbClr val="99FF99"/>
                </a:solidFill>
              </a:rPr>
              <a:t>    &lt;input type="submit"&gt;&lt;/p&gt;</a:t>
            </a:r>
          </a:p>
          <a:p>
            <a:pPr>
              <a:buFontTx/>
              <a:buNone/>
            </a:pPr>
            <a:r>
              <a:rPr lang="en-US" sz="2400">
                <a:solidFill>
                  <a:srgbClr val="99FF99"/>
                </a:solidFill>
              </a:rPr>
              <a:t>&lt;/form&gt;&lt;/body&gt;&lt;/html&gt;</a:t>
            </a:r>
          </a:p>
        </p:txBody>
      </p:sp>
      <p:sp>
        <p:nvSpPr>
          <p:cNvPr id="1207300" name="AutoShape 4"/>
          <p:cNvSpPr>
            <a:spLocks noChangeArrowheads="1"/>
          </p:cNvSpPr>
          <p:nvPr/>
        </p:nvSpPr>
        <p:spPr bwMode="auto">
          <a:xfrm>
            <a:off x="4800600" y="304800"/>
            <a:ext cx="3810000" cy="1600200"/>
          </a:xfrm>
          <a:prstGeom prst="wedgeRoundRectCallout">
            <a:avLst>
              <a:gd name="adj1" fmla="val 11917"/>
              <a:gd name="adj2" fmla="val 159921"/>
              <a:gd name="adj3" fmla="val 16667"/>
            </a:avLst>
          </a:prstGeom>
          <a:solidFill>
            <a:schemeClr val="tx1"/>
          </a:solidFill>
          <a:ln w="28575">
            <a:solidFill>
              <a:schemeClr val="accent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r>
              <a:rPr lang="en-US">
                <a:solidFill>
                  <a:schemeClr val="bg1"/>
                </a:solidFill>
              </a:rPr>
              <a:t>onSubmit captures the submit and sends it to the function. A false return aborts the autoemail.</a:t>
            </a:r>
          </a:p>
        </p:txBody>
      </p:sp>
      <p:sp>
        <p:nvSpPr>
          <p:cNvPr id="1207301" name="AutoShape 5"/>
          <p:cNvSpPr>
            <a:spLocks noChangeArrowheads="1"/>
          </p:cNvSpPr>
          <p:nvPr/>
        </p:nvSpPr>
        <p:spPr bwMode="auto">
          <a:xfrm>
            <a:off x="304800" y="304800"/>
            <a:ext cx="3276600" cy="1066800"/>
          </a:xfrm>
          <a:prstGeom prst="wedgeRoundRectCallout">
            <a:avLst>
              <a:gd name="adj1" fmla="val 70787"/>
              <a:gd name="adj2" fmla="val 103273"/>
              <a:gd name="adj3" fmla="val 16667"/>
            </a:avLst>
          </a:prstGeom>
          <a:solidFill>
            <a:schemeClr val="tx1"/>
          </a:solidFill>
          <a:ln w="28575">
            <a:solidFill>
              <a:schemeClr val="accent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r>
              <a:rPr lang="en-US">
                <a:solidFill>
                  <a:schemeClr val="bg1"/>
                </a:solidFill>
              </a:rPr>
              <a:t>Sets focus on first field, when page opens.</a:t>
            </a:r>
          </a:p>
        </p:txBody>
      </p:sp>
      <p:sp>
        <p:nvSpPr>
          <p:cNvPr id="2" name="Footer Placeholder 1"/>
          <p:cNvSpPr>
            <a:spLocks noGrp="1"/>
          </p:cNvSpPr>
          <p:nvPr>
            <p:ph type="ftr" sz="quarter" idx="11"/>
          </p:nvPr>
        </p:nvSpPr>
        <p:spPr/>
        <p:txBody>
          <a:bodyPr/>
          <a:lstStyle/>
          <a:p>
            <a:r>
              <a:rPr lang="en-US" smtClean="0"/>
              <a:t>copyright Penny McIntire, 2013</a:t>
            </a:r>
            <a:endParaRPr lang="en-US"/>
          </a:p>
        </p:txBody>
      </p:sp>
      <p:sp>
        <p:nvSpPr>
          <p:cNvPr id="3" name="Slide Number Placeholder 2"/>
          <p:cNvSpPr>
            <a:spLocks noGrp="1"/>
          </p:cNvSpPr>
          <p:nvPr>
            <p:ph type="sldNum" sz="quarter" idx="10"/>
          </p:nvPr>
        </p:nvSpPr>
        <p:spPr/>
        <p:txBody>
          <a:bodyPr/>
          <a:lstStyle/>
          <a:p>
            <a:fld id="{0DA9E1D1-97E5-4D6F-A856-25A168809E78}" type="slidenum">
              <a:rPr lang="en-US" smtClean="0"/>
              <a:pPr/>
              <a:t>11</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1207301"/>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120730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07300" grpId="0" animBg="1" autoUpdateAnimBg="0"/>
      <p:bldP spid="1207301" grpId="0" animBg="1" autoUpdateAnimBg="0"/>
    </p:bld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23AC930A-58BF-470B-BB03-DD0474E24134}" type="slidenum">
              <a:rPr lang="en-US"/>
              <a:pPr/>
              <a:t>12</a:t>
            </a:fld>
            <a:endParaRPr lang="en-US"/>
          </a:p>
        </p:txBody>
      </p:sp>
      <p:sp>
        <p:nvSpPr>
          <p:cNvPr id="5" name="Footer Placeholder 4"/>
          <p:cNvSpPr>
            <a:spLocks noGrp="1"/>
          </p:cNvSpPr>
          <p:nvPr>
            <p:ph type="ftr" sz="quarter" idx="11"/>
          </p:nvPr>
        </p:nvSpPr>
        <p:spPr/>
        <p:txBody>
          <a:bodyPr/>
          <a:lstStyle/>
          <a:p>
            <a:r>
              <a:rPr lang="en-US" smtClean="0"/>
              <a:t>copyright Penny McIntire, 2013</a:t>
            </a:r>
            <a:endParaRPr lang="en-US"/>
          </a:p>
        </p:txBody>
      </p:sp>
      <p:sp>
        <p:nvSpPr>
          <p:cNvPr id="1181701" name="Rectangle 5"/>
          <p:cNvSpPr>
            <a:spLocks noGrp="1" noChangeArrowheads="1"/>
          </p:cNvSpPr>
          <p:nvPr>
            <p:ph type="title"/>
          </p:nvPr>
        </p:nvSpPr>
        <p:spPr/>
        <p:txBody>
          <a:bodyPr/>
          <a:lstStyle/>
          <a:p>
            <a:r>
              <a:rPr lang="en-US"/>
              <a:t>Rename a Button</a:t>
            </a:r>
          </a:p>
        </p:txBody>
      </p:sp>
      <p:sp>
        <p:nvSpPr>
          <p:cNvPr id="1181702" name="Rectangle 6"/>
          <p:cNvSpPr>
            <a:spLocks noGrp="1" noChangeArrowheads="1"/>
          </p:cNvSpPr>
          <p:nvPr>
            <p:ph type="body" idx="1"/>
          </p:nvPr>
        </p:nvSpPr>
        <p:spPr/>
        <p:txBody>
          <a:bodyPr/>
          <a:lstStyle/>
          <a:p>
            <a:pPr>
              <a:buFontTx/>
              <a:buNone/>
            </a:pPr>
            <a:endParaRPr lang="en-US"/>
          </a:p>
          <a:p>
            <a:pPr>
              <a:buFontTx/>
              <a:buNone/>
            </a:pPr>
            <a:endParaRPr lang="en-US"/>
          </a:p>
          <a:p>
            <a:pPr>
              <a:buFontTx/>
              <a:buNone/>
            </a:pPr>
            <a:endParaRPr lang="en-US"/>
          </a:p>
          <a:p>
            <a:pPr>
              <a:buFontTx/>
              <a:buNone/>
            </a:pPr>
            <a:endParaRPr lang="en-US"/>
          </a:p>
          <a:p>
            <a:pPr>
              <a:buFontTx/>
              <a:buNone/>
            </a:pPr>
            <a:endParaRPr lang="en-US"/>
          </a:p>
          <a:p>
            <a:pPr>
              <a:buFontTx/>
              <a:buNone/>
            </a:pPr>
            <a:endParaRPr lang="en-US"/>
          </a:p>
          <a:p>
            <a:pPr>
              <a:buFontTx/>
              <a:buNone/>
            </a:pPr>
            <a:endParaRPr lang="en-US"/>
          </a:p>
          <a:p>
            <a:pPr>
              <a:buFontTx/>
              <a:buNone/>
            </a:pPr>
            <a:r>
              <a:rPr lang="en-US"/>
              <a:t>JSRenameButton .html</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7" presetClass="entr" presetSubtype="2" fill="hold" grpId="0" nodeType="afterEffect">
                                  <p:stCondLst>
                                    <p:cond delay="0"/>
                                  </p:stCondLst>
                                  <p:childTnLst>
                                    <p:set>
                                      <p:cBhvr>
                                        <p:cTn id="6" dur="1" fill="hold">
                                          <p:stCondLst>
                                            <p:cond delay="0"/>
                                          </p:stCondLst>
                                        </p:cTn>
                                        <p:tgtEl>
                                          <p:spTgt spid="1181701"/>
                                        </p:tgtEl>
                                        <p:attrNameLst>
                                          <p:attrName>style.visibility</p:attrName>
                                        </p:attrNameLst>
                                      </p:cBhvr>
                                      <p:to>
                                        <p:strVal val="visible"/>
                                      </p:to>
                                    </p:set>
                                    <p:anim calcmode="lin" valueType="num">
                                      <p:cBhvr>
                                        <p:cTn id="7" dur="500" fill="hold"/>
                                        <p:tgtEl>
                                          <p:spTgt spid="1181701"/>
                                        </p:tgtEl>
                                        <p:attrNameLst>
                                          <p:attrName>ppt_x</p:attrName>
                                        </p:attrNameLst>
                                      </p:cBhvr>
                                      <p:tavLst>
                                        <p:tav tm="0">
                                          <p:val>
                                            <p:strVal val="#ppt_x+#ppt_w/2"/>
                                          </p:val>
                                        </p:tav>
                                        <p:tav tm="100000">
                                          <p:val>
                                            <p:strVal val="#ppt_x"/>
                                          </p:val>
                                        </p:tav>
                                      </p:tavLst>
                                    </p:anim>
                                    <p:anim calcmode="lin" valueType="num">
                                      <p:cBhvr>
                                        <p:cTn id="8" dur="500" fill="hold"/>
                                        <p:tgtEl>
                                          <p:spTgt spid="1181701"/>
                                        </p:tgtEl>
                                        <p:attrNameLst>
                                          <p:attrName>ppt_y</p:attrName>
                                        </p:attrNameLst>
                                      </p:cBhvr>
                                      <p:tavLst>
                                        <p:tav tm="0">
                                          <p:val>
                                            <p:strVal val="#ppt_y"/>
                                          </p:val>
                                        </p:tav>
                                        <p:tav tm="100000">
                                          <p:val>
                                            <p:strVal val="#ppt_y"/>
                                          </p:val>
                                        </p:tav>
                                      </p:tavLst>
                                    </p:anim>
                                    <p:anim calcmode="lin" valueType="num">
                                      <p:cBhvr>
                                        <p:cTn id="9" dur="500" fill="hold"/>
                                        <p:tgtEl>
                                          <p:spTgt spid="1181701"/>
                                        </p:tgtEl>
                                        <p:attrNameLst>
                                          <p:attrName>ppt_w</p:attrName>
                                        </p:attrNameLst>
                                      </p:cBhvr>
                                      <p:tavLst>
                                        <p:tav tm="0">
                                          <p:val>
                                            <p:fltVal val="0"/>
                                          </p:val>
                                        </p:tav>
                                        <p:tav tm="100000">
                                          <p:val>
                                            <p:strVal val="#ppt_w"/>
                                          </p:val>
                                        </p:tav>
                                      </p:tavLst>
                                    </p:anim>
                                    <p:anim calcmode="lin" valueType="num">
                                      <p:cBhvr>
                                        <p:cTn id="10" dur="500" fill="hold"/>
                                        <p:tgtEl>
                                          <p:spTgt spid="1181701"/>
                                        </p:tgtEl>
                                        <p:attrNameLst>
                                          <p:attrName>ppt_h</p:attrName>
                                        </p:attrNameLst>
                                      </p:cBhvr>
                                      <p:tavLst>
                                        <p:tav tm="0">
                                          <p:val>
                                            <p:strVal val="#ppt_h"/>
                                          </p:val>
                                        </p:tav>
                                        <p:tav tm="100000">
                                          <p:val>
                                            <p:strVal val="#ppt_h"/>
                                          </p:val>
                                        </p:tav>
                                      </p:tavLst>
                                    </p:anim>
                                  </p:childTnLst>
                                </p:cTn>
                              </p:par>
                            </p:childTnLst>
                          </p:cTn>
                        </p:par>
                        <p:par>
                          <p:cTn id="11" fill="hold" nodeType="afterGroup">
                            <p:stCondLst>
                              <p:cond delay="500"/>
                            </p:stCondLst>
                            <p:childTnLst>
                              <p:par>
                                <p:cTn id="12" presetID="1" presetClass="entr" presetSubtype="0" fill="hold" grpId="0" nodeType="afterEffect">
                                  <p:stCondLst>
                                    <p:cond delay="0"/>
                                  </p:stCondLst>
                                  <p:childTnLst>
                                    <p:set>
                                      <p:cBhvr>
                                        <p:cTn id="13" dur="1" fill="hold">
                                          <p:stCondLst>
                                            <p:cond delay="499"/>
                                          </p:stCondLst>
                                        </p:cTn>
                                        <p:tgtEl>
                                          <p:spTgt spid="1181702">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81701" grpId="0" autoUpdateAnimBg="0"/>
      <p:bldP spid="1181702" grpId="0" build="p" autoUpdateAnimBg="0" advAuto="0"/>
    </p:bldLst>
  </p:timing>
</p:sld>
</file>

<file path=ppt/slides/slide13.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188867" name="Rectangle 3"/>
          <p:cNvSpPr>
            <a:spLocks noGrp="1" noChangeArrowheads="1"/>
          </p:cNvSpPr>
          <p:nvPr>
            <p:ph type="body" idx="1"/>
          </p:nvPr>
        </p:nvSpPr>
        <p:spPr>
          <a:xfrm>
            <a:off x="685800" y="304800"/>
            <a:ext cx="7772400" cy="6553200"/>
          </a:xfrm>
        </p:spPr>
        <p:txBody>
          <a:bodyPr/>
          <a:lstStyle/>
          <a:p>
            <a:pPr>
              <a:lnSpc>
                <a:spcPct val="90000"/>
              </a:lnSpc>
              <a:buFontTx/>
              <a:buNone/>
            </a:pPr>
            <a:r>
              <a:rPr lang="en-US" sz="2000">
                <a:solidFill>
                  <a:srgbClr val="99FF99"/>
                </a:solidFill>
              </a:rPr>
              <a:t>&lt;html&gt;&lt;head&gt;   </a:t>
            </a:r>
          </a:p>
          <a:p>
            <a:pPr>
              <a:lnSpc>
                <a:spcPct val="90000"/>
              </a:lnSpc>
              <a:buFontTx/>
              <a:buNone/>
            </a:pPr>
            <a:endParaRPr lang="en-US" sz="2000">
              <a:solidFill>
                <a:srgbClr val="99FF99"/>
              </a:solidFill>
            </a:endParaRPr>
          </a:p>
          <a:p>
            <a:pPr>
              <a:lnSpc>
                <a:spcPct val="90000"/>
              </a:lnSpc>
              <a:buFontTx/>
              <a:buNone/>
            </a:pPr>
            <a:r>
              <a:rPr lang="en-US" sz="2000">
                <a:solidFill>
                  <a:srgbClr val="99FF99"/>
                </a:solidFill>
              </a:rPr>
              <a:t>&lt;script language = "JavaScript"&gt;</a:t>
            </a:r>
          </a:p>
          <a:p>
            <a:pPr>
              <a:lnSpc>
                <a:spcPct val="90000"/>
              </a:lnSpc>
              <a:buFontTx/>
              <a:buNone/>
            </a:pPr>
            <a:r>
              <a:rPr lang="en-US" sz="2000">
                <a:solidFill>
                  <a:srgbClr val="99FF99"/>
                </a:solidFill>
              </a:rPr>
              <a:t>function getButtonName()</a:t>
            </a:r>
          </a:p>
          <a:p>
            <a:pPr>
              <a:lnSpc>
                <a:spcPct val="90000"/>
              </a:lnSpc>
              <a:buFontTx/>
              <a:buNone/>
            </a:pPr>
            <a:r>
              <a:rPr lang="en-US" sz="2000">
                <a:solidFill>
                  <a:srgbClr val="99FF99"/>
                </a:solidFill>
              </a:rPr>
              <a:t>{</a:t>
            </a:r>
          </a:p>
          <a:p>
            <a:pPr>
              <a:lnSpc>
                <a:spcPct val="90000"/>
              </a:lnSpc>
              <a:buFontTx/>
              <a:buNone/>
            </a:pPr>
            <a:r>
              <a:rPr lang="en-US" sz="2000">
                <a:solidFill>
                  <a:srgbClr val="99FF99"/>
                </a:solidFill>
              </a:rPr>
              <a:t>    var newName = prompt("Rename the button, please")</a:t>
            </a:r>
          </a:p>
          <a:p>
            <a:pPr>
              <a:lnSpc>
                <a:spcPct val="90000"/>
              </a:lnSpc>
              <a:buFontTx/>
              <a:buNone/>
            </a:pPr>
            <a:r>
              <a:rPr lang="en-US" sz="2000">
                <a:solidFill>
                  <a:srgbClr val="99FF99"/>
                </a:solidFill>
              </a:rPr>
              <a:t>    document.myForm.myButton.value=newName</a:t>
            </a:r>
          </a:p>
          <a:p>
            <a:pPr>
              <a:lnSpc>
                <a:spcPct val="90000"/>
              </a:lnSpc>
              <a:buFontTx/>
              <a:buNone/>
            </a:pPr>
            <a:r>
              <a:rPr lang="en-US" sz="2000">
                <a:solidFill>
                  <a:srgbClr val="99FF99"/>
                </a:solidFill>
              </a:rPr>
              <a:t>}</a:t>
            </a:r>
          </a:p>
          <a:p>
            <a:pPr>
              <a:lnSpc>
                <a:spcPct val="90000"/>
              </a:lnSpc>
              <a:buFontTx/>
              <a:buNone/>
            </a:pPr>
            <a:r>
              <a:rPr lang="en-US" sz="2000">
                <a:solidFill>
                  <a:srgbClr val="99FF99"/>
                </a:solidFill>
              </a:rPr>
              <a:t>&lt;/script&gt;</a:t>
            </a:r>
          </a:p>
          <a:p>
            <a:pPr>
              <a:lnSpc>
                <a:spcPct val="90000"/>
              </a:lnSpc>
              <a:buFontTx/>
              <a:buNone/>
            </a:pPr>
            <a:r>
              <a:rPr lang="en-US" sz="2000">
                <a:solidFill>
                  <a:srgbClr val="99FF99"/>
                </a:solidFill>
              </a:rPr>
              <a:t>&lt;/head&gt;</a:t>
            </a:r>
          </a:p>
          <a:p>
            <a:pPr>
              <a:lnSpc>
                <a:spcPct val="90000"/>
              </a:lnSpc>
              <a:buFontTx/>
              <a:buNone/>
            </a:pPr>
            <a:endParaRPr lang="en-US" sz="2000">
              <a:solidFill>
                <a:srgbClr val="99FF99"/>
              </a:solidFill>
            </a:endParaRPr>
          </a:p>
          <a:p>
            <a:pPr>
              <a:lnSpc>
                <a:spcPct val="90000"/>
              </a:lnSpc>
              <a:buFontTx/>
              <a:buNone/>
            </a:pPr>
            <a:r>
              <a:rPr lang="en-US" sz="2000">
                <a:solidFill>
                  <a:srgbClr val="99FF99"/>
                </a:solidFill>
              </a:rPr>
              <a:t>&lt;body&gt;</a:t>
            </a:r>
          </a:p>
          <a:p>
            <a:pPr>
              <a:lnSpc>
                <a:spcPct val="90000"/>
              </a:lnSpc>
              <a:buFontTx/>
              <a:buNone/>
            </a:pPr>
            <a:r>
              <a:rPr lang="en-US" sz="2000">
                <a:solidFill>
                  <a:srgbClr val="99FF99"/>
                </a:solidFill>
              </a:rPr>
              <a:t>&lt;form name = "myForm"&gt;</a:t>
            </a:r>
          </a:p>
          <a:p>
            <a:pPr>
              <a:lnSpc>
                <a:spcPct val="90000"/>
              </a:lnSpc>
              <a:buFontTx/>
              <a:buNone/>
            </a:pPr>
            <a:r>
              <a:rPr lang="en-US" sz="2000">
                <a:solidFill>
                  <a:srgbClr val="99FF99"/>
                </a:solidFill>
              </a:rPr>
              <a:t>      &lt;input type = "button" name = "myButton" </a:t>
            </a:r>
          </a:p>
          <a:p>
            <a:pPr>
              <a:lnSpc>
                <a:spcPct val="90000"/>
              </a:lnSpc>
              <a:buFontTx/>
              <a:buNone/>
            </a:pPr>
            <a:r>
              <a:rPr lang="en-US" sz="2000">
                <a:solidFill>
                  <a:srgbClr val="99FF99"/>
                </a:solidFill>
              </a:rPr>
              <a:t>        value = “Click to rename me" onClick="getButtonName()"&gt;</a:t>
            </a:r>
          </a:p>
          <a:p>
            <a:pPr>
              <a:lnSpc>
                <a:spcPct val="90000"/>
              </a:lnSpc>
              <a:buFontTx/>
              <a:buNone/>
            </a:pPr>
            <a:r>
              <a:rPr lang="en-US" sz="2000">
                <a:solidFill>
                  <a:srgbClr val="99FF99"/>
                </a:solidFill>
              </a:rPr>
              <a:t>&lt;/form&gt;</a:t>
            </a:r>
          </a:p>
          <a:p>
            <a:pPr>
              <a:lnSpc>
                <a:spcPct val="90000"/>
              </a:lnSpc>
              <a:buFontTx/>
              <a:buNone/>
            </a:pPr>
            <a:endParaRPr lang="en-US" sz="2000">
              <a:solidFill>
                <a:srgbClr val="99FF99"/>
              </a:solidFill>
            </a:endParaRPr>
          </a:p>
          <a:p>
            <a:pPr>
              <a:lnSpc>
                <a:spcPct val="90000"/>
              </a:lnSpc>
              <a:buFontTx/>
              <a:buNone/>
            </a:pPr>
            <a:r>
              <a:rPr lang="en-US" sz="2000">
                <a:solidFill>
                  <a:srgbClr val="99FF99"/>
                </a:solidFill>
              </a:rPr>
              <a:t>&lt;/body&gt;&lt;/html&gt;</a:t>
            </a:r>
          </a:p>
        </p:txBody>
      </p:sp>
      <p:sp>
        <p:nvSpPr>
          <p:cNvPr id="1188869" name="AutoShape 5"/>
          <p:cNvSpPr>
            <a:spLocks noChangeArrowheads="1"/>
          </p:cNvSpPr>
          <p:nvPr/>
        </p:nvSpPr>
        <p:spPr bwMode="auto">
          <a:xfrm>
            <a:off x="2057400" y="3124200"/>
            <a:ext cx="3352800" cy="914400"/>
          </a:xfrm>
          <a:prstGeom prst="wedgeRoundRectCallout">
            <a:avLst>
              <a:gd name="adj1" fmla="val -17282"/>
              <a:gd name="adj2" fmla="val -95833"/>
              <a:gd name="adj3" fmla="val 16667"/>
            </a:avLst>
          </a:prstGeom>
          <a:solidFill>
            <a:schemeClr val="tx1"/>
          </a:solidFill>
          <a:ln w="28575">
            <a:solidFill>
              <a:schemeClr val="accent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r>
              <a:rPr lang="en-US">
                <a:solidFill>
                  <a:schemeClr val="bg1"/>
                </a:solidFill>
              </a:rPr>
              <a:t>Tracing through the DOM</a:t>
            </a:r>
          </a:p>
        </p:txBody>
      </p:sp>
      <p:sp>
        <p:nvSpPr>
          <p:cNvPr id="1188870" name="AutoShape 6"/>
          <p:cNvSpPr>
            <a:spLocks noChangeArrowheads="1"/>
          </p:cNvSpPr>
          <p:nvPr/>
        </p:nvSpPr>
        <p:spPr bwMode="auto">
          <a:xfrm>
            <a:off x="5562600" y="3200400"/>
            <a:ext cx="3352800" cy="914400"/>
          </a:xfrm>
          <a:prstGeom prst="wedgeRoundRectCallout">
            <a:avLst>
              <a:gd name="adj1" fmla="val -42282"/>
              <a:gd name="adj2" fmla="val -104167"/>
              <a:gd name="adj3" fmla="val 16667"/>
            </a:avLst>
          </a:prstGeom>
          <a:solidFill>
            <a:schemeClr val="tx1"/>
          </a:solidFill>
          <a:ln w="28575">
            <a:solidFill>
              <a:schemeClr val="accent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r>
              <a:rPr lang="en-US">
                <a:solidFill>
                  <a:schemeClr val="bg1"/>
                </a:solidFill>
              </a:rPr>
              <a:t>Replaces the old value with the new one.</a:t>
            </a:r>
          </a:p>
        </p:txBody>
      </p:sp>
      <p:sp>
        <p:nvSpPr>
          <p:cNvPr id="1188871" name="AutoShape 7"/>
          <p:cNvSpPr>
            <a:spLocks noChangeArrowheads="1"/>
          </p:cNvSpPr>
          <p:nvPr/>
        </p:nvSpPr>
        <p:spPr bwMode="auto">
          <a:xfrm>
            <a:off x="3657600" y="5867400"/>
            <a:ext cx="3352800" cy="685800"/>
          </a:xfrm>
          <a:prstGeom prst="wedgeRoundRectCallout">
            <a:avLst>
              <a:gd name="adj1" fmla="val -36694"/>
              <a:gd name="adj2" fmla="val -16898"/>
              <a:gd name="adj3" fmla="val 16667"/>
            </a:avLst>
          </a:prstGeom>
          <a:solidFill>
            <a:schemeClr val="tx1"/>
          </a:solidFill>
          <a:ln w="28575">
            <a:solidFill>
              <a:schemeClr val="accent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r>
              <a:rPr lang="en-US">
                <a:solidFill>
                  <a:schemeClr val="bg1"/>
                </a:solidFill>
              </a:rPr>
              <a:t>Sets up the button.</a:t>
            </a:r>
          </a:p>
        </p:txBody>
      </p:sp>
      <p:sp>
        <p:nvSpPr>
          <p:cNvPr id="2" name="Footer Placeholder 1"/>
          <p:cNvSpPr>
            <a:spLocks noGrp="1"/>
          </p:cNvSpPr>
          <p:nvPr>
            <p:ph type="ftr" sz="quarter" idx="11"/>
          </p:nvPr>
        </p:nvSpPr>
        <p:spPr/>
        <p:txBody>
          <a:bodyPr/>
          <a:lstStyle/>
          <a:p>
            <a:r>
              <a:rPr lang="en-US" smtClean="0"/>
              <a:t>copyright Penny McIntire, 2013</a:t>
            </a:r>
            <a:endParaRPr lang="en-US"/>
          </a:p>
        </p:txBody>
      </p:sp>
      <p:sp>
        <p:nvSpPr>
          <p:cNvPr id="3" name="Slide Number Placeholder 2"/>
          <p:cNvSpPr>
            <a:spLocks noGrp="1"/>
          </p:cNvSpPr>
          <p:nvPr>
            <p:ph type="sldNum" sz="quarter" idx="10"/>
          </p:nvPr>
        </p:nvSpPr>
        <p:spPr/>
        <p:txBody>
          <a:bodyPr/>
          <a:lstStyle/>
          <a:p>
            <a:fld id="{0DA9E1D1-97E5-4D6F-A856-25A168809E78}" type="slidenum">
              <a:rPr lang="en-US" smtClean="0"/>
              <a:pPr/>
              <a:t>13</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5" fill="hold" grpId="0" nodeType="clickEffect">
                                  <p:stCondLst>
                                    <p:cond delay="0"/>
                                  </p:stCondLst>
                                  <p:childTnLst>
                                    <p:set>
                                      <p:cBhvr>
                                        <p:cTn id="6" dur="1" fill="hold">
                                          <p:stCondLst>
                                            <p:cond delay="0"/>
                                          </p:stCondLst>
                                        </p:cTn>
                                        <p:tgtEl>
                                          <p:spTgt spid="1188871"/>
                                        </p:tgtEl>
                                        <p:attrNameLst>
                                          <p:attrName>style.visibility</p:attrName>
                                        </p:attrNameLst>
                                      </p:cBhvr>
                                      <p:to>
                                        <p:strVal val="visible"/>
                                      </p:to>
                                    </p:set>
                                    <p:animEffect transition="in" filter="blinds(vertical)">
                                      <p:cBhvr>
                                        <p:cTn id="7" dur="500"/>
                                        <p:tgtEl>
                                          <p:spTgt spid="1188871"/>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5" fill="hold" grpId="0" nodeType="clickEffect">
                                  <p:stCondLst>
                                    <p:cond delay="0"/>
                                  </p:stCondLst>
                                  <p:childTnLst>
                                    <p:set>
                                      <p:cBhvr>
                                        <p:cTn id="11" dur="1" fill="hold">
                                          <p:stCondLst>
                                            <p:cond delay="0"/>
                                          </p:stCondLst>
                                        </p:cTn>
                                        <p:tgtEl>
                                          <p:spTgt spid="1188869"/>
                                        </p:tgtEl>
                                        <p:attrNameLst>
                                          <p:attrName>style.visibility</p:attrName>
                                        </p:attrNameLst>
                                      </p:cBhvr>
                                      <p:to>
                                        <p:strVal val="visible"/>
                                      </p:to>
                                    </p:set>
                                    <p:animEffect transition="in" filter="blinds(vertical)">
                                      <p:cBhvr>
                                        <p:cTn id="12" dur="500"/>
                                        <p:tgtEl>
                                          <p:spTgt spid="1188869"/>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5" fill="hold" grpId="0" nodeType="clickEffect">
                                  <p:stCondLst>
                                    <p:cond delay="0"/>
                                  </p:stCondLst>
                                  <p:childTnLst>
                                    <p:set>
                                      <p:cBhvr>
                                        <p:cTn id="16" dur="1" fill="hold">
                                          <p:stCondLst>
                                            <p:cond delay="0"/>
                                          </p:stCondLst>
                                        </p:cTn>
                                        <p:tgtEl>
                                          <p:spTgt spid="1188870"/>
                                        </p:tgtEl>
                                        <p:attrNameLst>
                                          <p:attrName>style.visibility</p:attrName>
                                        </p:attrNameLst>
                                      </p:cBhvr>
                                      <p:to>
                                        <p:strVal val="visible"/>
                                      </p:to>
                                    </p:set>
                                    <p:animEffect transition="in" filter="blinds(vertical)">
                                      <p:cBhvr>
                                        <p:cTn id="17" dur="500"/>
                                        <p:tgtEl>
                                          <p:spTgt spid="118887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88869" grpId="0" animBg="1" autoUpdateAnimBg="0"/>
      <p:bldP spid="1188870" grpId="0" animBg="1" autoUpdateAnimBg="0"/>
      <p:bldP spid="1188871" grpId="0" animBg="1" autoUpdateAnimBg="0"/>
    </p:bld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A3ED6958-30C2-4C0A-BFDD-7035C7F7F278}" type="slidenum">
              <a:rPr lang="en-US"/>
              <a:pPr/>
              <a:t>14</a:t>
            </a:fld>
            <a:endParaRPr lang="en-US"/>
          </a:p>
        </p:txBody>
      </p:sp>
      <p:sp>
        <p:nvSpPr>
          <p:cNvPr id="5" name="Footer Placeholder 4"/>
          <p:cNvSpPr>
            <a:spLocks noGrp="1"/>
          </p:cNvSpPr>
          <p:nvPr>
            <p:ph type="ftr" sz="quarter" idx="11"/>
          </p:nvPr>
        </p:nvSpPr>
        <p:spPr/>
        <p:txBody>
          <a:bodyPr/>
          <a:lstStyle/>
          <a:p>
            <a:r>
              <a:rPr lang="en-US" smtClean="0"/>
              <a:t>copyright Penny McIntire, 2013</a:t>
            </a:r>
            <a:endParaRPr lang="en-US"/>
          </a:p>
        </p:txBody>
      </p:sp>
      <p:sp>
        <p:nvSpPr>
          <p:cNvPr id="1182724" name="Rectangle 4"/>
          <p:cNvSpPr>
            <a:spLocks noGrp="1" noChangeArrowheads="1"/>
          </p:cNvSpPr>
          <p:nvPr>
            <p:ph type="title"/>
          </p:nvPr>
        </p:nvSpPr>
        <p:spPr/>
        <p:txBody>
          <a:bodyPr/>
          <a:lstStyle/>
          <a:p>
            <a:r>
              <a:rPr lang="en-US"/>
              <a:t>Change Background Color</a:t>
            </a:r>
          </a:p>
        </p:txBody>
      </p:sp>
      <p:sp>
        <p:nvSpPr>
          <p:cNvPr id="1182725" name="Rectangle 5"/>
          <p:cNvSpPr>
            <a:spLocks noGrp="1" noChangeArrowheads="1"/>
          </p:cNvSpPr>
          <p:nvPr>
            <p:ph type="body" idx="1"/>
          </p:nvPr>
        </p:nvSpPr>
        <p:spPr/>
        <p:txBody>
          <a:bodyPr/>
          <a:lstStyle/>
          <a:p>
            <a:endParaRPr lang="en-US"/>
          </a:p>
          <a:p>
            <a:endParaRPr lang="en-US"/>
          </a:p>
          <a:p>
            <a:endParaRPr lang="en-US"/>
          </a:p>
          <a:p>
            <a:endParaRPr lang="en-US"/>
          </a:p>
          <a:p>
            <a:endParaRPr lang="en-US"/>
          </a:p>
          <a:p>
            <a:endParaRPr lang="en-US"/>
          </a:p>
          <a:p>
            <a:pPr>
              <a:buFontTx/>
              <a:buNone/>
            </a:pPr>
            <a:r>
              <a:rPr lang="en-US"/>
              <a:t>JSChangeBackground.html</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7" presetClass="entr" presetSubtype="2" fill="hold" grpId="0" nodeType="afterEffect">
                                  <p:stCondLst>
                                    <p:cond delay="0"/>
                                  </p:stCondLst>
                                  <p:childTnLst>
                                    <p:set>
                                      <p:cBhvr>
                                        <p:cTn id="6" dur="1" fill="hold">
                                          <p:stCondLst>
                                            <p:cond delay="0"/>
                                          </p:stCondLst>
                                        </p:cTn>
                                        <p:tgtEl>
                                          <p:spTgt spid="1182724"/>
                                        </p:tgtEl>
                                        <p:attrNameLst>
                                          <p:attrName>style.visibility</p:attrName>
                                        </p:attrNameLst>
                                      </p:cBhvr>
                                      <p:to>
                                        <p:strVal val="visible"/>
                                      </p:to>
                                    </p:set>
                                    <p:anim calcmode="lin" valueType="num">
                                      <p:cBhvr>
                                        <p:cTn id="7" dur="500" fill="hold"/>
                                        <p:tgtEl>
                                          <p:spTgt spid="1182724"/>
                                        </p:tgtEl>
                                        <p:attrNameLst>
                                          <p:attrName>ppt_x</p:attrName>
                                        </p:attrNameLst>
                                      </p:cBhvr>
                                      <p:tavLst>
                                        <p:tav tm="0">
                                          <p:val>
                                            <p:strVal val="#ppt_x+#ppt_w/2"/>
                                          </p:val>
                                        </p:tav>
                                        <p:tav tm="100000">
                                          <p:val>
                                            <p:strVal val="#ppt_x"/>
                                          </p:val>
                                        </p:tav>
                                      </p:tavLst>
                                    </p:anim>
                                    <p:anim calcmode="lin" valueType="num">
                                      <p:cBhvr>
                                        <p:cTn id="8" dur="500" fill="hold"/>
                                        <p:tgtEl>
                                          <p:spTgt spid="1182724"/>
                                        </p:tgtEl>
                                        <p:attrNameLst>
                                          <p:attrName>ppt_y</p:attrName>
                                        </p:attrNameLst>
                                      </p:cBhvr>
                                      <p:tavLst>
                                        <p:tav tm="0">
                                          <p:val>
                                            <p:strVal val="#ppt_y"/>
                                          </p:val>
                                        </p:tav>
                                        <p:tav tm="100000">
                                          <p:val>
                                            <p:strVal val="#ppt_y"/>
                                          </p:val>
                                        </p:tav>
                                      </p:tavLst>
                                    </p:anim>
                                    <p:anim calcmode="lin" valueType="num">
                                      <p:cBhvr>
                                        <p:cTn id="9" dur="500" fill="hold"/>
                                        <p:tgtEl>
                                          <p:spTgt spid="1182724"/>
                                        </p:tgtEl>
                                        <p:attrNameLst>
                                          <p:attrName>ppt_w</p:attrName>
                                        </p:attrNameLst>
                                      </p:cBhvr>
                                      <p:tavLst>
                                        <p:tav tm="0">
                                          <p:val>
                                            <p:fltVal val="0"/>
                                          </p:val>
                                        </p:tav>
                                        <p:tav tm="100000">
                                          <p:val>
                                            <p:strVal val="#ppt_w"/>
                                          </p:val>
                                        </p:tav>
                                      </p:tavLst>
                                    </p:anim>
                                    <p:anim calcmode="lin" valueType="num">
                                      <p:cBhvr>
                                        <p:cTn id="10" dur="500" fill="hold"/>
                                        <p:tgtEl>
                                          <p:spTgt spid="1182724"/>
                                        </p:tgtEl>
                                        <p:attrNameLst>
                                          <p:attrName>ppt_h</p:attrName>
                                        </p:attrNameLst>
                                      </p:cBhvr>
                                      <p:tavLst>
                                        <p:tav tm="0">
                                          <p:val>
                                            <p:strVal val="#ppt_h"/>
                                          </p:val>
                                        </p:tav>
                                        <p:tav tm="100000">
                                          <p:val>
                                            <p:strVal val="#ppt_h"/>
                                          </p:val>
                                        </p:tav>
                                      </p:tavLst>
                                    </p:anim>
                                  </p:childTnLst>
                                </p:cTn>
                              </p:par>
                            </p:childTnLst>
                          </p:cTn>
                        </p:par>
                        <p:par>
                          <p:cTn id="11" fill="hold" nodeType="afterGroup">
                            <p:stCondLst>
                              <p:cond delay="500"/>
                            </p:stCondLst>
                            <p:childTnLst>
                              <p:par>
                                <p:cTn id="12" presetID="1" presetClass="entr" presetSubtype="0" fill="hold" grpId="0" nodeType="afterEffect">
                                  <p:stCondLst>
                                    <p:cond delay="0"/>
                                  </p:stCondLst>
                                  <p:childTnLst>
                                    <p:set>
                                      <p:cBhvr>
                                        <p:cTn id="13" dur="1" fill="hold">
                                          <p:stCondLst>
                                            <p:cond delay="499"/>
                                          </p:stCondLst>
                                        </p:cTn>
                                        <p:tgtEl>
                                          <p:spTgt spid="1182725">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82724" grpId="0" autoUpdateAnimBg="0"/>
      <p:bldP spid="1182725" grpId="0" build="p" autoUpdateAnimBg="0" advAuto="0"/>
    </p:bldLst>
  </p:timing>
</p:sld>
</file>

<file path=ppt/slides/slide15.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240066" name="Rectangle 1026"/>
          <p:cNvSpPr>
            <a:spLocks noGrp="1" noChangeArrowheads="1"/>
          </p:cNvSpPr>
          <p:nvPr>
            <p:ph type="body" idx="1"/>
          </p:nvPr>
        </p:nvSpPr>
        <p:spPr>
          <a:xfrm>
            <a:off x="0" y="76200"/>
            <a:ext cx="9144000" cy="5410200"/>
          </a:xfrm>
        </p:spPr>
        <p:txBody>
          <a:bodyPr/>
          <a:lstStyle/>
          <a:p>
            <a:pPr>
              <a:lnSpc>
                <a:spcPct val="90000"/>
              </a:lnSpc>
              <a:buFontTx/>
              <a:buNone/>
            </a:pPr>
            <a:r>
              <a:rPr lang="en-US" sz="2000">
                <a:solidFill>
                  <a:srgbClr val="99FF99"/>
                </a:solidFill>
              </a:rPr>
              <a:t>&lt;html&gt;&lt;head&gt;</a:t>
            </a:r>
          </a:p>
          <a:p>
            <a:pPr>
              <a:lnSpc>
                <a:spcPct val="90000"/>
              </a:lnSpc>
              <a:buFontTx/>
              <a:buNone/>
            </a:pPr>
            <a:r>
              <a:rPr lang="en-US" sz="2000">
                <a:solidFill>
                  <a:srgbClr val="99FF99"/>
                </a:solidFill>
              </a:rPr>
              <a:t>&lt;script language = "JavaScript"&gt;</a:t>
            </a:r>
          </a:p>
          <a:p>
            <a:pPr>
              <a:lnSpc>
                <a:spcPct val="90000"/>
              </a:lnSpc>
              <a:buFontTx/>
              <a:buNone/>
            </a:pPr>
            <a:r>
              <a:rPr lang="en-US" sz="2000">
                <a:solidFill>
                  <a:srgbClr val="99FF99"/>
                </a:solidFill>
              </a:rPr>
              <a:t>	function newBackColor(color)  {</a:t>
            </a:r>
          </a:p>
          <a:p>
            <a:pPr>
              <a:lnSpc>
                <a:spcPct val="90000"/>
              </a:lnSpc>
              <a:buFontTx/>
              <a:buNone/>
            </a:pPr>
            <a:r>
              <a:rPr lang="en-US" sz="2000">
                <a:solidFill>
                  <a:srgbClr val="99FF99"/>
                </a:solidFill>
              </a:rPr>
              <a:t>    		if (color == 1) {document.bgColor="red"}</a:t>
            </a:r>
          </a:p>
          <a:p>
            <a:pPr>
              <a:lnSpc>
                <a:spcPct val="90000"/>
              </a:lnSpc>
              <a:buFontTx/>
              <a:buNone/>
            </a:pPr>
            <a:r>
              <a:rPr lang="en-US" sz="2000">
                <a:solidFill>
                  <a:srgbClr val="99FF99"/>
                </a:solidFill>
              </a:rPr>
              <a:t>   		if (color == 2) {document.bgColor="green"}</a:t>
            </a:r>
          </a:p>
          <a:p>
            <a:pPr>
              <a:lnSpc>
                <a:spcPct val="90000"/>
              </a:lnSpc>
              <a:buFontTx/>
              <a:buNone/>
            </a:pPr>
            <a:r>
              <a:rPr lang="en-US" sz="2000">
                <a:solidFill>
                  <a:srgbClr val="99FF99"/>
                </a:solidFill>
              </a:rPr>
              <a:t>   		if (color == 3) {document.bgColor="blue"}</a:t>
            </a:r>
          </a:p>
          <a:p>
            <a:pPr>
              <a:lnSpc>
                <a:spcPct val="90000"/>
              </a:lnSpc>
              <a:buFontTx/>
              <a:buNone/>
            </a:pPr>
            <a:r>
              <a:rPr lang="en-US" sz="2000">
                <a:solidFill>
                  <a:srgbClr val="99FF99"/>
                </a:solidFill>
              </a:rPr>
              <a:t>	}</a:t>
            </a:r>
          </a:p>
          <a:p>
            <a:pPr>
              <a:lnSpc>
                <a:spcPct val="90000"/>
              </a:lnSpc>
              <a:buFontTx/>
              <a:buNone/>
            </a:pPr>
            <a:r>
              <a:rPr lang="en-US" sz="2000">
                <a:solidFill>
                  <a:srgbClr val="99FF99"/>
                </a:solidFill>
              </a:rPr>
              <a:t>&lt;/script&gt;</a:t>
            </a:r>
          </a:p>
          <a:p>
            <a:pPr>
              <a:lnSpc>
                <a:spcPct val="90000"/>
              </a:lnSpc>
              <a:buFontTx/>
              <a:buNone/>
            </a:pPr>
            <a:r>
              <a:rPr lang="en-US" sz="2000">
                <a:solidFill>
                  <a:srgbClr val="99FF99"/>
                </a:solidFill>
              </a:rPr>
              <a:t>&lt;/head&gt;</a:t>
            </a:r>
          </a:p>
          <a:p>
            <a:pPr>
              <a:lnSpc>
                <a:spcPct val="90000"/>
              </a:lnSpc>
              <a:buFontTx/>
              <a:buNone/>
            </a:pPr>
            <a:endParaRPr lang="en-US" sz="2000">
              <a:solidFill>
                <a:srgbClr val="99FF99"/>
              </a:solidFill>
            </a:endParaRPr>
          </a:p>
          <a:p>
            <a:pPr>
              <a:lnSpc>
                <a:spcPct val="90000"/>
              </a:lnSpc>
              <a:buFontTx/>
              <a:buNone/>
            </a:pPr>
            <a:r>
              <a:rPr lang="en-US" sz="2000">
                <a:solidFill>
                  <a:srgbClr val="99FF99"/>
                </a:solidFill>
              </a:rPr>
              <a:t>&lt;body&gt;</a:t>
            </a:r>
          </a:p>
          <a:p>
            <a:pPr>
              <a:lnSpc>
                <a:spcPct val="90000"/>
              </a:lnSpc>
              <a:buFontTx/>
              <a:buNone/>
            </a:pPr>
            <a:r>
              <a:rPr lang="en-US" sz="2000">
                <a:solidFill>
                  <a:srgbClr val="99FF99"/>
                </a:solidFill>
              </a:rPr>
              <a:t>&lt;h1&gt;We love color!&lt;/h1&gt;</a:t>
            </a:r>
          </a:p>
          <a:p>
            <a:pPr>
              <a:lnSpc>
                <a:spcPct val="90000"/>
              </a:lnSpc>
              <a:buFontTx/>
              <a:buNone/>
            </a:pPr>
            <a:r>
              <a:rPr lang="en-US" sz="2000">
                <a:solidFill>
                  <a:srgbClr val="99FF99"/>
                </a:solidFill>
              </a:rPr>
              <a:t>&lt;form&gt;</a:t>
            </a:r>
          </a:p>
          <a:p>
            <a:pPr>
              <a:lnSpc>
                <a:spcPct val="90000"/>
              </a:lnSpc>
              <a:buFontTx/>
              <a:buNone/>
            </a:pPr>
            <a:r>
              <a:rPr lang="en-US" sz="2000">
                <a:solidFill>
                  <a:srgbClr val="99FF99"/>
                </a:solidFill>
              </a:rPr>
              <a:t>    To change the background color, click on a button below:&lt;br&gt;&lt;br&gt;</a:t>
            </a:r>
          </a:p>
          <a:p>
            <a:pPr>
              <a:lnSpc>
                <a:spcPct val="90000"/>
              </a:lnSpc>
              <a:buFontTx/>
              <a:buNone/>
            </a:pPr>
            <a:r>
              <a:rPr lang="en-US" sz="2000">
                <a:solidFill>
                  <a:srgbClr val="99FF99"/>
                </a:solidFill>
              </a:rPr>
              <a:t>    &lt;input  type = "button"  value = "red"    onClick = "newBackColor(1)"&gt;</a:t>
            </a:r>
          </a:p>
          <a:p>
            <a:pPr>
              <a:lnSpc>
                <a:spcPct val="90000"/>
              </a:lnSpc>
              <a:buFontTx/>
              <a:buNone/>
            </a:pPr>
            <a:r>
              <a:rPr lang="en-US" sz="2000">
                <a:solidFill>
                  <a:srgbClr val="99FF99"/>
                </a:solidFill>
              </a:rPr>
              <a:t>    &lt;input  type = "button"  value = "green"  onClick = "newBackColor(2)"&gt;</a:t>
            </a:r>
          </a:p>
          <a:p>
            <a:pPr>
              <a:lnSpc>
                <a:spcPct val="90000"/>
              </a:lnSpc>
              <a:buFontTx/>
              <a:buNone/>
            </a:pPr>
            <a:r>
              <a:rPr lang="en-US" sz="2000">
                <a:solidFill>
                  <a:srgbClr val="99FF99"/>
                </a:solidFill>
              </a:rPr>
              <a:t>    &lt;input  type = "button"  value = "blue"   onClick = "newBackColor(3)"&gt;</a:t>
            </a:r>
          </a:p>
          <a:p>
            <a:pPr>
              <a:lnSpc>
                <a:spcPct val="90000"/>
              </a:lnSpc>
              <a:buFontTx/>
              <a:buNone/>
            </a:pPr>
            <a:r>
              <a:rPr lang="en-US" sz="2000">
                <a:solidFill>
                  <a:srgbClr val="99FF99"/>
                </a:solidFill>
              </a:rPr>
              <a:t>&lt;/form&gt;&lt;/body&gt;&lt;/html&gt;</a:t>
            </a:r>
          </a:p>
          <a:p>
            <a:pPr>
              <a:lnSpc>
                <a:spcPct val="90000"/>
              </a:lnSpc>
              <a:buFontTx/>
              <a:buNone/>
            </a:pPr>
            <a:endParaRPr lang="en-US" sz="2000">
              <a:solidFill>
                <a:srgbClr val="99FF99"/>
              </a:solidFill>
            </a:endParaRPr>
          </a:p>
          <a:p>
            <a:pPr>
              <a:lnSpc>
                <a:spcPct val="90000"/>
              </a:lnSpc>
              <a:buFontTx/>
              <a:buNone/>
            </a:pPr>
            <a:endParaRPr lang="en-US" sz="2000">
              <a:solidFill>
                <a:srgbClr val="99FF99"/>
              </a:solidFill>
            </a:endParaRPr>
          </a:p>
        </p:txBody>
      </p:sp>
      <p:sp>
        <p:nvSpPr>
          <p:cNvPr id="1240067" name="AutoShape 1027"/>
          <p:cNvSpPr>
            <a:spLocks noChangeArrowheads="1"/>
          </p:cNvSpPr>
          <p:nvPr/>
        </p:nvSpPr>
        <p:spPr bwMode="auto">
          <a:xfrm>
            <a:off x="3962400" y="2667000"/>
            <a:ext cx="3352800" cy="914400"/>
          </a:xfrm>
          <a:prstGeom prst="wedgeRoundRectCallout">
            <a:avLst>
              <a:gd name="adj1" fmla="val -63634"/>
              <a:gd name="adj2" fmla="val -99653"/>
              <a:gd name="adj3" fmla="val 16667"/>
            </a:avLst>
          </a:prstGeom>
          <a:solidFill>
            <a:schemeClr val="tx1"/>
          </a:solidFill>
          <a:ln w="28575">
            <a:solidFill>
              <a:schemeClr val="accent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r>
              <a:rPr lang="en-US">
                <a:solidFill>
                  <a:schemeClr val="bg1"/>
                </a:solidFill>
              </a:rPr>
              <a:t>Changes the document property “bgColor”</a:t>
            </a:r>
          </a:p>
        </p:txBody>
      </p:sp>
      <p:sp>
        <p:nvSpPr>
          <p:cNvPr id="2" name="Footer Placeholder 1"/>
          <p:cNvSpPr>
            <a:spLocks noGrp="1"/>
          </p:cNvSpPr>
          <p:nvPr>
            <p:ph type="ftr" sz="quarter" idx="11"/>
          </p:nvPr>
        </p:nvSpPr>
        <p:spPr/>
        <p:txBody>
          <a:bodyPr/>
          <a:lstStyle/>
          <a:p>
            <a:r>
              <a:rPr lang="en-US" smtClean="0"/>
              <a:t>copyright Penny McIntire, 2013</a:t>
            </a:r>
            <a:endParaRPr lang="en-US"/>
          </a:p>
        </p:txBody>
      </p:sp>
      <p:sp>
        <p:nvSpPr>
          <p:cNvPr id="3" name="Slide Number Placeholder 2"/>
          <p:cNvSpPr>
            <a:spLocks noGrp="1"/>
          </p:cNvSpPr>
          <p:nvPr>
            <p:ph type="sldNum" sz="quarter" idx="10"/>
          </p:nvPr>
        </p:nvSpPr>
        <p:spPr/>
        <p:txBody>
          <a:bodyPr/>
          <a:lstStyle/>
          <a:p>
            <a:fld id="{0DA9E1D1-97E5-4D6F-A856-25A168809E78}" type="slidenum">
              <a:rPr lang="en-US" smtClean="0"/>
              <a:pPr/>
              <a:t>15</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5" fill="hold" grpId="0" nodeType="clickEffect">
                                  <p:stCondLst>
                                    <p:cond delay="0"/>
                                  </p:stCondLst>
                                  <p:childTnLst>
                                    <p:set>
                                      <p:cBhvr>
                                        <p:cTn id="6" dur="1" fill="hold">
                                          <p:stCondLst>
                                            <p:cond delay="0"/>
                                          </p:stCondLst>
                                        </p:cTn>
                                        <p:tgtEl>
                                          <p:spTgt spid="1240067"/>
                                        </p:tgtEl>
                                        <p:attrNameLst>
                                          <p:attrName>style.visibility</p:attrName>
                                        </p:attrNameLst>
                                      </p:cBhvr>
                                      <p:to>
                                        <p:strVal val="visible"/>
                                      </p:to>
                                    </p:set>
                                    <p:animEffect transition="in" filter="blinds(vertical)">
                                      <p:cBhvr>
                                        <p:cTn id="7" dur="500"/>
                                        <p:tgtEl>
                                          <p:spTgt spid="124006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40067" grpId="0" animBg="1" autoUpdateAnimBg="0"/>
    </p:bldLst>
  </p:timing>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56C0922C-7B12-4036-83A5-C278E6A939D6}" type="slidenum">
              <a:rPr lang="en-US"/>
              <a:pPr/>
              <a:t>16</a:t>
            </a:fld>
            <a:endParaRPr lang="en-US"/>
          </a:p>
        </p:txBody>
      </p:sp>
      <p:sp>
        <p:nvSpPr>
          <p:cNvPr id="5" name="Footer Placeholder 4"/>
          <p:cNvSpPr>
            <a:spLocks noGrp="1"/>
          </p:cNvSpPr>
          <p:nvPr>
            <p:ph type="ftr" sz="quarter" idx="11"/>
          </p:nvPr>
        </p:nvSpPr>
        <p:spPr/>
        <p:txBody>
          <a:bodyPr/>
          <a:lstStyle/>
          <a:p>
            <a:r>
              <a:rPr lang="en-US" smtClean="0"/>
              <a:t>copyright Penny McIntire, 2013</a:t>
            </a:r>
            <a:endParaRPr lang="en-US"/>
          </a:p>
        </p:txBody>
      </p:sp>
      <p:sp>
        <p:nvSpPr>
          <p:cNvPr id="1239042" name="Rectangle 2"/>
          <p:cNvSpPr>
            <a:spLocks noGrp="1" noChangeArrowheads="1"/>
          </p:cNvSpPr>
          <p:nvPr>
            <p:ph type="title"/>
          </p:nvPr>
        </p:nvSpPr>
        <p:spPr/>
        <p:txBody>
          <a:bodyPr/>
          <a:lstStyle/>
          <a:p>
            <a:r>
              <a:rPr lang="en-US"/>
              <a:t>View URL</a:t>
            </a:r>
          </a:p>
        </p:txBody>
      </p:sp>
      <p:sp>
        <p:nvSpPr>
          <p:cNvPr id="1239043" name="Rectangle 3"/>
          <p:cNvSpPr>
            <a:spLocks noGrp="1" noChangeArrowheads="1"/>
          </p:cNvSpPr>
          <p:nvPr>
            <p:ph type="body" idx="1"/>
          </p:nvPr>
        </p:nvSpPr>
        <p:spPr/>
        <p:txBody>
          <a:bodyPr/>
          <a:lstStyle/>
          <a:p>
            <a:endParaRPr lang="en-US"/>
          </a:p>
          <a:p>
            <a:endParaRPr lang="en-US"/>
          </a:p>
          <a:p>
            <a:endParaRPr lang="en-US"/>
          </a:p>
          <a:p>
            <a:endParaRPr lang="en-US"/>
          </a:p>
          <a:p>
            <a:endParaRPr lang="en-US"/>
          </a:p>
          <a:p>
            <a:endParaRPr lang="en-US"/>
          </a:p>
          <a:p>
            <a:pPr>
              <a:buFontTx/>
              <a:buNone/>
            </a:pPr>
            <a:r>
              <a:rPr lang="en-US"/>
              <a:t>JSViewURL.html</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7" presetClass="entr" presetSubtype="2" fill="hold" grpId="0" nodeType="afterEffect">
                                  <p:stCondLst>
                                    <p:cond delay="0"/>
                                  </p:stCondLst>
                                  <p:childTnLst>
                                    <p:set>
                                      <p:cBhvr>
                                        <p:cTn id="6" dur="1" fill="hold">
                                          <p:stCondLst>
                                            <p:cond delay="0"/>
                                          </p:stCondLst>
                                        </p:cTn>
                                        <p:tgtEl>
                                          <p:spTgt spid="1239042"/>
                                        </p:tgtEl>
                                        <p:attrNameLst>
                                          <p:attrName>style.visibility</p:attrName>
                                        </p:attrNameLst>
                                      </p:cBhvr>
                                      <p:to>
                                        <p:strVal val="visible"/>
                                      </p:to>
                                    </p:set>
                                    <p:anim calcmode="lin" valueType="num">
                                      <p:cBhvr>
                                        <p:cTn id="7" dur="500" fill="hold"/>
                                        <p:tgtEl>
                                          <p:spTgt spid="1239042"/>
                                        </p:tgtEl>
                                        <p:attrNameLst>
                                          <p:attrName>ppt_x</p:attrName>
                                        </p:attrNameLst>
                                      </p:cBhvr>
                                      <p:tavLst>
                                        <p:tav tm="0">
                                          <p:val>
                                            <p:strVal val="#ppt_x+#ppt_w/2"/>
                                          </p:val>
                                        </p:tav>
                                        <p:tav tm="100000">
                                          <p:val>
                                            <p:strVal val="#ppt_x"/>
                                          </p:val>
                                        </p:tav>
                                      </p:tavLst>
                                    </p:anim>
                                    <p:anim calcmode="lin" valueType="num">
                                      <p:cBhvr>
                                        <p:cTn id="8" dur="500" fill="hold"/>
                                        <p:tgtEl>
                                          <p:spTgt spid="1239042"/>
                                        </p:tgtEl>
                                        <p:attrNameLst>
                                          <p:attrName>ppt_y</p:attrName>
                                        </p:attrNameLst>
                                      </p:cBhvr>
                                      <p:tavLst>
                                        <p:tav tm="0">
                                          <p:val>
                                            <p:strVal val="#ppt_y"/>
                                          </p:val>
                                        </p:tav>
                                        <p:tav tm="100000">
                                          <p:val>
                                            <p:strVal val="#ppt_y"/>
                                          </p:val>
                                        </p:tav>
                                      </p:tavLst>
                                    </p:anim>
                                    <p:anim calcmode="lin" valueType="num">
                                      <p:cBhvr>
                                        <p:cTn id="9" dur="500" fill="hold"/>
                                        <p:tgtEl>
                                          <p:spTgt spid="1239042"/>
                                        </p:tgtEl>
                                        <p:attrNameLst>
                                          <p:attrName>ppt_w</p:attrName>
                                        </p:attrNameLst>
                                      </p:cBhvr>
                                      <p:tavLst>
                                        <p:tav tm="0">
                                          <p:val>
                                            <p:fltVal val="0"/>
                                          </p:val>
                                        </p:tav>
                                        <p:tav tm="100000">
                                          <p:val>
                                            <p:strVal val="#ppt_w"/>
                                          </p:val>
                                        </p:tav>
                                      </p:tavLst>
                                    </p:anim>
                                    <p:anim calcmode="lin" valueType="num">
                                      <p:cBhvr>
                                        <p:cTn id="10" dur="500" fill="hold"/>
                                        <p:tgtEl>
                                          <p:spTgt spid="1239042"/>
                                        </p:tgtEl>
                                        <p:attrNameLst>
                                          <p:attrName>ppt_h</p:attrName>
                                        </p:attrNameLst>
                                      </p:cBhvr>
                                      <p:tavLst>
                                        <p:tav tm="0">
                                          <p:val>
                                            <p:strVal val="#ppt_h"/>
                                          </p:val>
                                        </p:tav>
                                        <p:tav tm="100000">
                                          <p:val>
                                            <p:strVal val="#ppt_h"/>
                                          </p:val>
                                        </p:tav>
                                      </p:tavLst>
                                    </p:anim>
                                  </p:childTnLst>
                                </p:cTn>
                              </p:par>
                            </p:childTnLst>
                          </p:cTn>
                        </p:par>
                        <p:par>
                          <p:cTn id="11" fill="hold" nodeType="afterGroup">
                            <p:stCondLst>
                              <p:cond delay="500"/>
                            </p:stCondLst>
                            <p:childTnLst>
                              <p:par>
                                <p:cTn id="12" presetID="1" presetClass="entr" presetSubtype="0" fill="hold" grpId="0" nodeType="afterEffect">
                                  <p:stCondLst>
                                    <p:cond delay="0"/>
                                  </p:stCondLst>
                                  <p:childTnLst>
                                    <p:set>
                                      <p:cBhvr>
                                        <p:cTn id="13" dur="1" fill="hold">
                                          <p:stCondLst>
                                            <p:cond delay="499"/>
                                          </p:stCondLst>
                                        </p:cTn>
                                        <p:tgtEl>
                                          <p:spTgt spid="123904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39042" grpId="0" autoUpdateAnimBg="0"/>
      <p:bldP spid="1239043" grpId="0" build="p" autoUpdateAnimBg="0" advAuto="0"/>
    </p:bldLst>
  </p:timing>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189893" name="Text Box 5"/>
          <p:cNvSpPr txBox="1">
            <a:spLocks noChangeArrowheads="1"/>
          </p:cNvSpPr>
          <p:nvPr/>
        </p:nvSpPr>
        <p:spPr bwMode="auto">
          <a:xfrm>
            <a:off x="304800" y="304800"/>
            <a:ext cx="8534400" cy="684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r>
              <a:rPr lang="en-US">
                <a:solidFill>
                  <a:srgbClr val="99FF99"/>
                </a:solidFill>
                <a:latin typeface="Arial" charset="0"/>
              </a:rPr>
              <a:t>&lt;html&gt;&lt;head&gt;</a:t>
            </a:r>
          </a:p>
          <a:p>
            <a:pPr algn="l"/>
            <a:r>
              <a:rPr lang="en-US">
                <a:solidFill>
                  <a:srgbClr val="99FF99"/>
                </a:solidFill>
                <a:latin typeface="Arial" charset="0"/>
              </a:rPr>
              <a:t>&lt;script language = "JavaScript"&gt;</a:t>
            </a:r>
          </a:p>
          <a:p>
            <a:pPr algn="l"/>
            <a:r>
              <a:rPr lang="en-US">
                <a:solidFill>
                  <a:srgbClr val="99FF99"/>
                </a:solidFill>
                <a:latin typeface="Arial" charset="0"/>
              </a:rPr>
              <a:t>	function getURL ()</a:t>
            </a:r>
          </a:p>
          <a:p>
            <a:pPr algn="l"/>
            <a:r>
              <a:rPr lang="en-US">
                <a:solidFill>
                  <a:srgbClr val="99FF99"/>
                </a:solidFill>
                <a:latin typeface="Arial" charset="0"/>
              </a:rPr>
              <a:t>	{</a:t>
            </a:r>
          </a:p>
          <a:p>
            <a:pPr algn="l"/>
            <a:r>
              <a:rPr lang="en-US">
                <a:solidFill>
                  <a:srgbClr val="99FF99"/>
                </a:solidFill>
                <a:latin typeface="Arial" charset="0"/>
              </a:rPr>
              <a:t>    	alert(“You are in document: " + document.location)</a:t>
            </a:r>
          </a:p>
          <a:p>
            <a:pPr algn="l"/>
            <a:r>
              <a:rPr lang="en-US">
                <a:solidFill>
                  <a:srgbClr val="99FF99"/>
                </a:solidFill>
                <a:latin typeface="Arial" charset="0"/>
              </a:rPr>
              <a:t>	}</a:t>
            </a:r>
          </a:p>
          <a:p>
            <a:pPr algn="l"/>
            <a:r>
              <a:rPr lang="en-US">
                <a:solidFill>
                  <a:srgbClr val="99FF99"/>
                </a:solidFill>
                <a:latin typeface="Arial" charset="0"/>
              </a:rPr>
              <a:t>&lt;/script&gt;</a:t>
            </a:r>
          </a:p>
          <a:p>
            <a:pPr algn="l"/>
            <a:r>
              <a:rPr lang="en-US">
                <a:solidFill>
                  <a:srgbClr val="99FF99"/>
                </a:solidFill>
                <a:latin typeface="Arial" charset="0"/>
              </a:rPr>
              <a:t>&lt;/head&gt;</a:t>
            </a:r>
          </a:p>
          <a:p>
            <a:pPr algn="l"/>
            <a:endParaRPr lang="en-US">
              <a:solidFill>
                <a:srgbClr val="99FF99"/>
              </a:solidFill>
              <a:latin typeface="Arial" charset="0"/>
            </a:endParaRPr>
          </a:p>
          <a:p>
            <a:pPr algn="l"/>
            <a:r>
              <a:rPr lang="en-US">
                <a:solidFill>
                  <a:srgbClr val="99FF99"/>
                </a:solidFill>
                <a:latin typeface="Arial" charset="0"/>
              </a:rPr>
              <a:t>&lt;body&gt;</a:t>
            </a:r>
          </a:p>
          <a:p>
            <a:pPr algn="l"/>
            <a:r>
              <a:rPr lang="en-US">
                <a:solidFill>
                  <a:srgbClr val="99FF99"/>
                </a:solidFill>
                <a:latin typeface="Arial" charset="0"/>
              </a:rPr>
              <a:t>&lt;h1&gt;We love URLs!&lt;/h1&gt;</a:t>
            </a:r>
          </a:p>
          <a:p>
            <a:pPr algn="l"/>
            <a:r>
              <a:rPr lang="en-US">
                <a:solidFill>
                  <a:srgbClr val="99FF99"/>
                </a:solidFill>
                <a:latin typeface="Arial" charset="0"/>
              </a:rPr>
              <a:t>&lt;form&gt;</a:t>
            </a:r>
          </a:p>
          <a:p>
            <a:pPr algn="l"/>
            <a:r>
              <a:rPr lang="en-US">
                <a:solidFill>
                  <a:srgbClr val="99FF99"/>
                </a:solidFill>
                <a:latin typeface="Arial" charset="0"/>
              </a:rPr>
              <a:t>    To find out your current URL:&lt;br&gt;&lt;br&gt;</a:t>
            </a:r>
          </a:p>
          <a:p>
            <a:pPr algn="l"/>
            <a:r>
              <a:rPr lang="en-US">
                <a:solidFill>
                  <a:srgbClr val="99FF99"/>
                </a:solidFill>
                <a:latin typeface="Arial" charset="0"/>
              </a:rPr>
              <a:t>    &lt;input type = "button"  value = "Show Me URL"  </a:t>
            </a:r>
          </a:p>
          <a:p>
            <a:pPr algn="l"/>
            <a:r>
              <a:rPr lang="en-US">
                <a:solidFill>
                  <a:srgbClr val="99FF99"/>
                </a:solidFill>
                <a:latin typeface="Arial" charset="0"/>
              </a:rPr>
              <a:t>        onClick = “getURL()"&gt;</a:t>
            </a:r>
          </a:p>
          <a:p>
            <a:pPr algn="l"/>
            <a:r>
              <a:rPr lang="en-US">
                <a:solidFill>
                  <a:srgbClr val="99FF99"/>
                </a:solidFill>
                <a:latin typeface="Arial" charset="0"/>
              </a:rPr>
              <a:t>&lt;/form&gt;</a:t>
            </a:r>
          </a:p>
          <a:p>
            <a:pPr algn="l"/>
            <a:r>
              <a:rPr lang="en-US">
                <a:solidFill>
                  <a:srgbClr val="99FF99"/>
                </a:solidFill>
                <a:latin typeface="Arial" charset="0"/>
              </a:rPr>
              <a:t>&lt;/body&gt;&lt;/html&gt;</a:t>
            </a:r>
          </a:p>
          <a:p>
            <a:pPr>
              <a:spcBef>
                <a:spcPct val="50000"/>
              </a:spcBef>
            </a:pPr>
            <a:endParaRPr lang="en-US">
              <a:latin typeface="Arial" charset="0"/>
            </a:endParaRPr>
          </a:p>
        </p:txBody>
      </p:sp>
      <p:sp>
        <p:nvSpPr>
          <p:cNvPr id="2" name="Footer Placeholder 1"/>
          <p:cNvSpPr>
            <a:spLocks noGrp="1"/>
          </p:cNvSpPr>
          <p:nvPr>
            <p:ph type="ftr" sz="quarter" idx="11"/>
          </p:nvPr>
        </p:nvSpPr>
        <p:spPr/>
        <p:txBody>
          <a:bodyPr/>
          <a:lstStyle/>
          <a:p>
            <a:r>
              <a:rPr lang="en-US" smtClean="0"/>
              <a:t>copyright Penny McIntire, 2013</a:t>
            </a:r>
            <a:endParaRPr lang="en-US"/>
          </a:p>
        </p:txBody>
      </p:sp>
      <p:sp>
        <p:nvSpPr>
          <p:cNvPr id="3" name="Slide Number Placeholder 2"/>
          <p:cNvSpPr>
            <a:spLocks noGrp="1"/>
          </p:cNvSpPr>
          <p:nvPr>
            <p:ph type="sldNum" sz="quarter" idx="10"/>
          </p:nvPr>
        </p:nvSpPr>
        <p:spPr/>
        <p:txBody>
          <a:bodyPr/>
          <a:lstStyle/>
          <a:p>
            <a:fld id="{0DA9E1D1-97E5-4D6F-A856-25A168809E78}" type="slidenum">
              <a:rPr lang="en-US" smtClean="0"/>
              <a:pPr/>
              <a:t>17</a:t>
            </a:fld>
            <a:endParaRPr lang="en-US"/>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477A8EDF-CA5D-4927-AA4A-D5A54315DD1D}" type="slidenum">
              <a:rPr lang="en-US"/>
              <a:pPr/>
              <a:t>18</a:t>
            </a:fld>
            <a:endParaRPr lang="en-US"/>
          </a:p>
        </p:txBody>
      </p:sp>
      <p:sp>
        <p:nvSpPr>
          <p:cNvPr id="5" name="Footer Placeholder 4"/>
          <p:cNvSpPr>
            <a:spLocks noGrp="1"/>
          </p:cNvSpPr>
          <p:nvPr>
            <p:ph type="ftr" sz="quarter" idx="11"/>
          </p:nvPr>
        </p:nvSpPr>
        <p:spPr/>
        <p:txBody>
          <a:bodyPr/>
          <a:lstStyle/>
          <a:p>
            <a:r>
              <a:rPr lang="en-US" smtClean="0"/>
              <a:t>copyright Penny McIntire, 2013</a:t>
            </a:r>
            <a:endParaRPr lang="en-US"/>
          </a:p>
        </p:txBody>
      </p:sp>
      <p:sp>
        <p:nvSpPr>
          <p:cNvPr id="1247234" name="Rectangle 2"/>
          <p:cNvSpPr>
            <a:spLocks noGrp="1" noChangeArrowheads="1"/>
          </p:cNvSpPr>
          <p:nvPr>
            <p:ph type="title"/>
          </p:nvPr>
        </p:nvSpPr>
        <p:spPr/>
        <p:txBody>
          <a:bodyPr/>
          <a:lstStyle/>
          <a:p>
            <a:r>
              <a:rPr lang="en-US"/>
              <a:t>Open a Window</a:t>
            </a:r>
          </a:p>
        </p:txBody>
      </p:sp>
      <p:sp>
        <p:nvSpPr>
          <p:cNvPr id="1247235" name="Rectangle 3"/>
          <p:cNvSpPr>
            <a:spLocks noGrp="1" noChangeArrowheads="1"/>
          </p:cNvSpPr>
          <p:nvPr>
            <p:ph type="body" idx="1"/>
          </p:nvPr>
        </p:nvSpPr>
        <p:spPr/>
        <p:txBody>
          <a:bodyPr/>
          <a:lstStyle/>
          <a:p>
            <a:endParaRPr lang="en-US"/>
          </a:p>
          <a:p>
            <a:endParaRPr lang="en-US"/>
          </a:p>
          <a:p>
            <a:endParaRPr lang="en-US"/>
          </a:p>
          <a:p>
            <a:endParaRPr lang="en-US"/>
          </a:p>
          <a:p>
            <a:endParaRPr lang="en-US"/>
          </a:p>
          <a:p>
            <a:pPr>
              <a:buFontTx/>
              <a:buNone/>
            </a:pPr>
            <a:r>
              <a:rPr lang="en-US"/>
              <a:t>JSOpenNewWindow.html</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7" presetClass="entr" presetSubtype="2" fill="hold" grpId="0" nodeType="afterEffect">
                                  <p:stCondLst>
                                    <p:cond delay="0"/>
                                  </p:stCondLst>
                                  <p:childTnLst>
                                    <p:set>
                                      <p:cBhvr>
                                        <p:cTn id="6" dur="1" fill="hold">
                                          <p:stCondLst>
                                            <p:cond delay="0"/>
                                          </p:stCondLst>
                                        </p:cTn>
                                        <p:tgtEl>
                                          <p:spTgt spid="1247234"/>
                                        </p:tgtEl>
                                        <p:attrNameLst>
                                          <p:attrName>style.visibility</p:attrName>
                                        </p:attrNameLst>
                                      </p:cBhvr>
                                      <p:to>
                                        <p:strVal val="visible"/>
                                      </p:to>
                                    </p:set>
                                    <p:anim calcmode="lin" valueType="num">
                                      <p:cBhvr>
                                        <p:cTn id="7" dur="500" fill="hold"/>
                                        <p:tgtEl>
                                          <p:spTgt spid="1247234"/>
                                        </p:tgtEl>
                                        <p:attrNameLst>
                                          <p:attrName>ppt_x</p:attrName>
                                        </p:attrNameLst>
                                      </p:cBhvr>
                                      <p:tavLst>
                                        <p:tav tm="0">
                                          <p:val>
                                            <p:strVal val="#ppt_x+#ppt_w/2"/>
                                          </p:val>
                                        </p:tav>
                                        <p:tav tm="100000">
                                          <p:val>
                                            <p:strVal val="#ppt_x"/>
                                          </p:val>
                                        </p:tav>
                                      </p:tavLst>
                                    </p:anim>
                                    <p:anim calcmode="lin" valueType="num">
                                      <p:cBhvr>
                                        <p:cTn id="8" dur="500" fill="hold"/>
                                        <p:tgtEl>
                                          <p:spTgt spid="1247234"/>
                                        </p:tgtEl>
                                        <p:attrNameLst>
                                          <p:attrName>ppt_y</p:attrName>
                                        </p:attrNameLst>
                                      </p:cBhvr>
                                      <p:tavLst>
                                        <p:tav tm="0">
                                          <p:val>
                                            <p:strVal val="#ppt_y"/>
                                          </p:val>
                                        </p:tav>
                                        <p:tav tm="100000">
                                          <p:val>
                                            <p:strVal val="#ppt_y"/>
                                          </p:val>
                                        </p:tav>
                                      </p:tavLst>
                                    </p:anim>
                                    <p:anim calcmode="lin" valueType="num">
                                      <p:cBhvr>
                                        <p:cTn id="9" dur="500" fill="hold"/>
                                        <p:tgtEl>
                                          <p:spTgt spid="1247234"/>
                                        </p:tgtEl>
                                        <p:attrNameLst>
                                          <p:attrName>ppt_w</p:attrName>
                                        </p:attrNameLst>
                                      </p:cBhvr>
                                      <p:tavLst>
                                        <p:tav tm="0">
                                          <p:val>
                                            <p:fltVal val="0"/>
                                          </p:val>
                                        </p:tav>
                                        <p:tav tm="100000">
                                          <p:val>
                                            <p:strVal val="#ppt_w"/>
                                          </p:val>
                                        </p:tav>
                                      </p:tavLst>
                                    </p:anim>
                                    <p:anim calcmode="lin" valueType="num">
                                      <p:cBhvr>
                                        <p:cTn id="10" dur="500" fill="hold"/>
                                        <p:tgtEl>
                                          <p:spTgt spid="1247234"/>
                                        </p:tgtEl>
                                        <p:attrNameLst>
                                          <p:attrName>ppt_h</p:attrName>
                                        </p:attrNameLst>
                                      </p:cBhvr>
                                      <p:tavLst>
                                        <p:tav tm="0">
                                          <p:val>
                                            <p:strVal val="#ppt_h"/>
                                          </p:val>
                                        </p:tav>
                                        <p:tav tm="100000">
                                          <p:val>
                                            <p:strVal val="#ppt_h"/>
                                          </p:val>
                                        </p:tav>
                                      </p:tavLst>
                                    </p:anim>
                                  </p:childTnLst>
                                </p:cTn>
                              </p:par>
                            </p:childTnLst>
                          </p:cTn>
                        </p:par>
                        <p:par>
                          <p:cTn id="11" fill="hold" nodeType="afterGroup">
                            <p:stCondLst>
                              <p:cond delay="500"/>
                            </p:stCondLst>
                            <p:childTnLst>
                              <p:par>
                                <p:cTn id="12" presetID="1" presetClass="entr" presetSubtype="0" fill="hold" grpId="0" nodeType="afterEffect">
                                  <p:stCondLst>
                                    <p:cond delay="0"/>
                                  </p:stCondLst>
                                  <p:childTnLst>
                                    <p:set>
                                      <p:cBhvr>
                                        <p:cTn id="13" dur="1" fill="hold">
                                          <p:stCondLst>
                                            <p:cond delay="499"/>
                                          </p:stCondLst>
                                        </p:cTn>
                                        <p:tgtEl>
                                          <p:spTgt spid="1247235">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47234" grpId="0" autoUpdateAnimBg="0"/>
      <p:bldP spid="1247235" grpId="0" build="p" autoUpdateAnimBg="0" advAuto="0"/>
    </p:bldLst>
  </p:timing>
</p:sld>
</file>

<file path=ppt/slides/slide19.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246210" name="Rectangle 1026"/>
          <p:cNvSpPr>
            <a:spLocks noGrp="1" noChangeArrowheads="1"/>
          </p:cNvSpPr>
          <p:nvPr>
            <p:ph type="body" idx="1"/>
          </p:nvPr>
        </p:nvSpPr>
        <p:spPr>
          <a:xfrm>
            <a:off x="304800" y="0"/>
            <a:ext cx="8839200" cy="6858000"/>
          </a:xfrm>
        </p:spPr>
        <p:txBody>
          <a:bodyPr/>
          <a:lstStyle/>
          <a:p>
            <a:pPr>
              <a:lnSpc>
                <a:spcPct val="80000"/>
              </a:lnSpc>
              <a:buFontTx/>
              <a:buNone/>
            </a:pPr>
            <a:endParaRPr lang="en-US" sz="2800">
              <a:solidFill>
                <a:srgbClr val="99FF99"/>
              </a:solidFill>
            </a:endParaRPr>
          </a:p>
          <a:p>
            <a:pPr>
              <a:lnSpc>
                <a:spcPct val="80000"/>
              </a:lnSpc>
              <a:buFontTx/>
              <a:buNone/>
            </a:pPr>
            <a:r>
              <a:rPr lang="en-US" sz="2800">
                <a:solidFill>
                  <a:srgbClr val="99FF99"/>
                </a:solidFill>
              </a:rPr>
              <a:t>&lt;html&gt;&lt;head&gt;&lt;script language = "JavaScript"&gt;</a:t>
            </a:r>
          </a:p>
          <a:p>
            <a:pPr>
              <a:lnSpc>
                <a:spcPct val="80000"/>
              </a:lnSpc>
              <a:buFontTx/>
              <a:buNone/>
            </a:pPr>
            <a:r>
              <a:rPr lang="en-US" sz="2800">
                <a:solidFill>
                  <a:srgbClr val="99FF99"/>
                </a:solidFill>
              </a:rPr>
              <a:t>function myNewWindow() </a:t>
            </a:r>
          </a:p>
          <a:p>
            <a:pPr>
              <a:lnSpc>
                <a:spcPct val="80000"/>
              </a:lnSpc>
              <a:buFontTx/>
              <a:buNone/>
            </a:pPr>
            <a:r>
              <a:rPr lang="en-US" sz="2800">
                <a:solidFill>
                  <a:srgbClr val="99FF99"/>
                </a:solidFill>
              </a:rPr>
              <a:t>{</a:t>
            </a:r>
          </a:p>
          <a:p>
            <a:pPr>
              <a:lnSpc>
                <a:spcPct val="80000"/>
              </a:lnSpc>
              <a:buFontTx/>
              <a:buNone/>
            </a:pPr>
            <a:r>
              <a:rPr lang="en-US" sz="2800">
                <a:solidFill>
                  <a:srgbClr val="99FF99"/>
                </a:solidFill>
              </a:rPr>
              <a:t>    window.open("http://www.niu.edu", "newWindow", "height=100,width=100,status=yes");</a:t>
            </a:r>
          </a:p>
          <a:p>
            <a:pPr>
              <a:lnSpc>
                <a:spcPct val="80000"/>
              </a:lnSpc>
              <a:buFontTx/>
              <a:buNone/>
            </a:pPr>
            <a:r>
              <a:rPr lang="en-US" sz="2800"/>
              <a:t>    </a:t>
            </a:r>
            <a:r>
              <a:rPr lang="en-US" sz="2800">
                <a:solidFill>
                  <a:srgbClr val="99FF99"/>
                </a:solidFill>
              </a:rPr>
              <a:t>newWindow.focus(); </a:t>
            </a:r>
          </a:p>
          <a:p>
            <a:pPr>
              <a:lnSpc>
                <a:spcPct val="80000"/>
              </a:lnSpc>
              <a:buFontTx/>
              <a:buNone/>
            </a:pPr>
            <a:r>
              <a:rPr lang="en-US" sz="2800">
                <a:solidFill>
                  <a:srgbClr val="99FF99"/>
                </a:solidFill>
              </a:rPr>
              <a:t>  }</a:t>
            </a:r>
          </a:p>
          <a:p>
            <a:pPr>
              <a:lnSpc>
                <a:spcPct val="80000"/>
              </a:lnSpc>
              <a:buFontTx/>
              <a:buNone/>
            </a:pPr>
            <a:r>
              <a:rPr lang="en-US" sz="2800">
                <a:solidFill>
                  <a:srgbClr val="99FF99"/>
                </a:solidFill>
              </a:rPr>
              <a:t>&lt;/script&gt;&lt;/head&gt;</a:t>
            </a:r>
          </a:p>
          <a:p>
            <a:pPr>
              <a:lnSpc>
                <a:spcPct val="80000"/>
              </a:lnSpc>
              <a:buFontTx/>
              <a:buNone/>
            </a:pPr>
            <a:r>
              <a:rPr lang="en-US" sz="2800">
                <a:solidFill>
                  <a:srgbClr val="99FF99"/>
                </a:solidFill>
              </a:rPr>
              <a:t>&lt;body&gt;</a:t>
            </a:r>
          </a:p>
          <a:p>
            <a:pPr>
              <a:lnSpc>
                <a:spcPct val="80000"/>
              </a:lnSpc>
              <a:buFontTx/>
              <a:buNone/>
            </a:pPr>
            <a:r>
              <a:rPr lang="en-US" sz="2800">
                <a:solidFill>
                  <a:srgbClr val="99FF99"/>
                </a:solidFill>
              </a:rPr>
              <a:t>&lt;h1&gt;Open New Window&lt;/h1&gt;</a:t>
            </a:r>
          </a:p>
          <a:p>
            <a:pPr>
              <a:lnSpc>
                <a:spcPct val="80000"/>
              </a:lnSpc>
              <a:buFontTx/>
              <a:buNone/>
            </a:pPr>
            <a:r>
              <a:rPr lang="en-US" sz="2800">
                <a:solidFill>
                  <a:srgbClr val="99FF99"/>
                </a:solidFill>
              </a:rPr>
              <a:t>&lt;form name = "myForm"&gt;</a:t>
            </a:r>
          </a:p>
          <a:p>
            <a:pPr>
              <a:lnSpc>
                <a:spcPct val="80000"/>
              </a:lnSpc>
              <a:buFontTx/>
              <a:buNone/>
            </a:pPr>
            <a:r>
              <a:rPr lang="en-US" sz="2800">
                <a:solidFill>
                  <a:srgbClr val="99FF99"/>
                </a:solidFill>
              </a:rPr>
              <a:t>     &lt;input type = "button" value = "Open Window" </a:t>
            </a:r>
          </a:p>
          <a:p>
            <a:pPr>
              <a:lnSpc>
                <a:spcPct val="80000"/>
              </a:lnSpc>
              <a:buFontTx/>
              <a:buNone/>
            </a:pPr>
            <a:r>
              <a:rPr lang="en-US" sz="2800">
                <a:solidFill>
                  <a:srgbClr val="99FF99"/>
                </a:solidFill>
              </a:rPr>
              <a:t>		onClick = "myNewWindow()"&gt;</a:t>
            </a:r>
          </a:p>
          <a:p>
            <a:pPr>
              <a:lnSpc>
                <a:spcPct val="80000"/>
              </a:lnSpc>
              <a:buFontTx/>
              <a:buNone/>
            </a:pPr>
            <a:r>
              <a:rPr lang="en-US" sz="2800">
                <a:solidFill>
                  <a:srgbClr val="99FF99"/>
                </a:solidFill>
              </a:rPr>
              <a:t>&lt;/form&gt;</a:t>
            </a:r>
          </a:p>
          <a:p>
            <a:pPr>
              <a:lnSpc>
                <a:spcPct val="80000"/>
              </a:lnSpc>
              <a:buFontTx/>
              <a:buNone/>
            </a:pPr>
            <a:r>
              <a:rPr lang="en-US" sz="2800">
                <a:solidFill>
                  <a:srgbClr val="99FF99"/>
                </a:solidFill>
              </a:rPr>
              <a:t>&lt;/html&gt;</a:t>
            </a:r>
          </a:p>
        </p:txBody>
      </p:sp>
      <p:sp>
        <p:nvSpPr>
          <p:cNvPr id="1246212" name="AutoShape 1028"/>
          <p:cNvSpPr>
            <a:spLocks noChangeArrowheads="1"/>
          </p:cNvSpPr>
          <p:nvPr/>
        </p:nvSpPr>
        <p:spPr bwMode="auto">
          <a:xfrm>
            <a:off x="4876800" y="2895600"/>
            <a:ext cx="4267200" cy="1295400"/>
          </a:xfrm>
          <a:prstGeom prst="wedgeRoundRectCallout">
            <a:avLst>
              <a:gd name="adj1" fmla="val -38505"/>
              <a:gd name="adj2" fmla="val -79287"/>
              <a:gd name="adj3" fmla="val 16667"/>
            </a:avLst>
          </a:prstGeom>
          <a:solidFill>
            <a:schemeClr val="tx1"/>
          </a:solidFill>
          <a:ln w="28575">
            <a:solidFill>
              <a:schemeClr val="accent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marL="457200" indent="-457200" algn="l"/>
            <a:r>
              <a:rPr lang="en-US">
                <a:solidFill>
                  <a:schemeClr val="bg1"/>
                </a:solidFill>
              </a:rPr>
              <a:t> (“URL”, “window name”, “parameters”) </a:t>
            </a:r>
          </a:p>
          <a:p>
            <a:pPr marL="457200" indent="-457200" algn="l"/>
            <a:r>
              <a:rPr lang="en-US">
                <a:solidFill>
                  <a:schemeClr val="bg1"/>
                </a:solidFill>
              </a:rPr>
              <a:t>See page 885 of </a:t>
            </a:r>
            <a:r>
              <a:rPr lang="en-US" i="1">
                <a:solidFill>
                  <a:schemeClr val="bg1"/>
                </a:solidFill>
              </a:rPr>
              <a:t>DHTML.</a:t>
            </a:r>
          </a:p>
        </p:txBody>
      </p:sp>
      <p:sp>
        <p:nvSpPr>
          <p:cNvPr id="2" name="Footer Placeholder 1"/>
          <p:cNvSpPr>
            <a:spLocks noGrp="1"/>
          </p:cNvSpPr>
          <p:nvPr>
            <p:ph type="ftr" sz="quarter" idx="11"/>
          </p:nvPr>
        </p:nvSpPr>
        <p:spPr/>
        <p:txBody>
          <a:bodyPr/>
          <a:lstStyle/>
          <a:p>
            <a:r>
              <a:rPr lang="en-US" smtClean="0"/>
              <a:t>copyright Penny McIntire, 2013</a:t>
            </a:r>
            <a:endParaRPr lang="en-US"/>
          </a:p>
        </p:txBody>
      </p:sp>
      <p:sp>
        <p:nvSpPr>
          <p:cNvPr id="3" name="Slide Number Placeholder 2"/>
          <p:cNvSpPr>
            <a:spLocks noGrp="1"/>
          </p:cNvSpPr>
          <p:nvPr>
            <p:ph type="sldNum" sz="quarter" idx="10"/>
          </p:nvPr>
        </p:nvSpPr>
        <p:spPr/>
        <p:txBody>
          <a:bodyPr/>
          <a:lstStyle/>
          <a:p>
            <a:fld id="{0DA9E1D1-97E5-4D6F-A856-25A168809E78}" type="slidenum">
              <a:rPr lang="en-US" smtClean="0"/>
              <a:pPr/>
              <a:t>19</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5" fill="hold" grpId="0" nodeType="clickEffect">
                                  <p:stCondLst>
                                    <p:cond delay="0"/>
                                  </p:stCondLst>
                                  <p:childTnLst>
                                    <p:set>
                                      <p:cBhvr>
                                        <p:cTn id="6" dur="1" fill="hold">
                                          <p:stCondLst>
                                            <p:cond delay="0"/>
                                          </p:stCondLst>
                                        </p:cTn>
                                        <p:tgtEl>
                                          <p:spTgt spid="1246212"/>
                                        </p:tgtEl>
                                        <p:attrNameLst>
                                          <p:attrName>style.visibility</p:attrName>
                                        </p:attrNameLst>
                                      </p:cBhvr>
                                      <p:to>
                                        <p:strVal val="visible"/>
                                      </p:to>
                                    </p:set>
                                    <p:animEffect transition="in" filter="blinds(vertical)">
                                      <p:cBhvr>
                                        <p:cTn id="7" dur="500"/>
                                        <p:tgtEl>
                                          <p:spTgt spid="12462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46212" grpId="0" animBg="1" autoUpdateAnimBg="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2FD1D516-B8AA-4656-9B59-BD4B74AF6663}" type="slidenum">
              <a:rPr lang="en-US"/>
              <a:pPr/>
              <a:t>2</a:t>
            </a:fld>
            <a:endParaRPr lang="en-US"/>
          </a:p>
        </p:txBody>
      </p:sp>
      <p:sp>
        <p:nvSpPr>
          <p:cNvPr id="5" name="Footer Placeholder 4"/>
          <p:cNvSpPr>
            <a:spLocks noGrp="1"/>
          </p:cNvSpPr>
          <p:nvPr>
            <p:ph type="ftr" sz="quarter" idx="11"/>
          </p:nvPr>
        </p:nvSpPr>
        <p:spPr/>
        <p:txBody>
          <a:bodyPr/>
          <a:lstStyle/>
          <a:p>
            <a:r>
              <a:rPr lang="en-US" smtClean="0"/>
              <a:t>copyright Penny McIntire, 2013</a:t>
            </a:r>
            <a:endParaRPr lang="en-US"/>
          </a:p>
        </p:txBody>
      </p:sp>
      <p:sp>
        <p:nvSpPr>
          <p:cNvPr id="1236994" name="Rectangle 2"/>
          <p:cNvSpPr>
            <a:spLocks noGrp="1" noChangeArrowheads="1"/>
          </p:cNvSpPr>
          <p:nvPr>
            <p:ph type="title"/>
          </p:nvPr>
        </p:nvSpPr>
        <p:spPr/>
        <p:txBody>
          <a:bodyPr/>
          <a:lstStyle/>
          <a:p>
            <a:r>
              <a:rPr lang="en-US"/>
              <a:t>Things to Do with JavaScript</a:t>
            </a:r>
          </a:p>
        </p:txBody>
      </p:sp>
      <p:sp>
        <p:nvSpPr>
          <p:cNvPr id="1236995" name="Rectangle 3"/>
          <p:cNvSpPr>
            <a:spLocks noGrp="1" noChangeArrowheads="1"/>
          </p:cNvSpPr>
          <p:nvPr>
            <p:ph type="body" idx="1"/>
          </p:nvPr>
        </p:nvSpPr>
        <p:spPr/>
        <p:txBody>
          <a:bodyPr/>
          <a:lstStyle/>
          <a:p>
            <a:pPr marL="609600" indent="-609600"/>
            <a:r>
              <a:rPr lang="en-US" dirty="0">
                <a:hlinkClick r:id="rId3" action="ppaction://hlinksldjump"/>
              </a:rPr>
              <a:t>Auto email with reset confirm</a:t>
            </a:r>
            <a:endParaRPr lang="en-US" dirty="0"/>
          </a:p>
          <a:p>
            <a:pPr marL="609600" indent="-609600"/>
            <a:r>
              <a:rPr lang="en-US" dirty="0">
                <a:hlinkClick r:id="rId4" action="ppaction://hlinksldjump"/>
              </a:rPr>
              <a:t>Auto email with data validation and autofocus</a:t>
            </a:r>
            <a:endParaRPr lang="en-US" dirty="0"/>
          </a:p>
          <a:p>
            <a:pPr marL="609600" indent="-609600"/>
            <a:r>
              <a:rPr lang="en-US" dirty="0">
                <a:hlinkClick r:id="rId5" action="ppaction://hlinksldjump"/>
              </a:rPr>
              <a:t>Rename a button</a:t>
            </a:r>
            <a:endParaRPr lang="en-US" dirty="0"/>
          </a:p>
          <a:p>
            <a:pPr marL="609600" indent="-609600"/>
            <a:r>
              <a:rPr lang="en-US" dirty="0">
                <a:hlinkClick r:id="rId6" action="ppaction://hlinksldjump"/>
              </a:rPr>
              <a:t>Change background color</a:t>
            </a:r>
            <a:endParaRPr lang="en-US" dirty="0"/>
          </a:p>
          <a:p>
            <a:pPr marL="609600" indent="-609600"/>
            <a:r>
              <a:rPr lang="en-US" dirty="0">
                <a:hlinkClick r:id="rId7" action="ppaction://hlinksldjump"/>
              </a:rPr>
              <a:t>View URL</a:t>
            </a:r>
            <a:endParaRPr lang="en-US" dirty="0"/>
          </a:p>
          <a:p>
            <a:pPr marL="609600" indent="-609600"/>
            <a:r>
              <a:rPr lang="en-US" dirty="0" smtClean="0">
                <a:hlinkClick r:id="rId8" action="ppaction://hlinksldjump"/>
              </a:rPr>
              <a:t>Open </a:t>
            </a:r>
            <a:r>
              <a:rPr lang="en-US" dirty="0">
                <a:hlinkClick r:id="rId8" action="ppaction://hlinksldjump"/>
              </a:rPr>
              <a:t>a window</a:t>
            </a: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E5530071-F4A0-4619-B4A9-4C75C9307B46}" type="slidenum">
              <a:rPr lang="en-US"/>
              <a:pPr/>
              <a:t>20</a:t>
            </a:fld>
            <a:endParaRPr lang="en-US"/>
          </a:p>
        </p:txBody>
      </p:sp>
      <p:sp>
        <p:nvSpPr>
          <p:cNvPr id="5" name="Footer Placeholder 4"/>
          <p:cNvSpPr>
            <a:spLocks noGrp="1"/>
          </p:cNvSpPr>
          <p:nvPr>
            <p:ph type="ftr" sz="quarter" idx="11"/>
          </p:nvPr>
        </p:nvSpPr>
        <p:spPr/>
        <p:txBody>
          <a:bodyPr/>
          <a:lstStyle/>
          <a:p>
            <a:r>
              <a:rPr lang="en-US" smtClean="0"/>
              <a:t>copyright Penny McIntire, 2013</a:t>
            </a:r>
            <a:endParaRPr lang="en-US"/>
          </a:p>
        </p:txBody>
      </p:sp>
      <p:sp>
        <p:nvSpPr>
          <p:cNvPr id="1266690" name="Rectangle 2"/>
          <p:cNvSpPr>
            <a:spLocks noGrp="1" noChangeArrowheads="1"/>
          </p:cNvSpPr>
          <p:nvPr>
            <p:ph type="title"/>
          </p:nvPr>
        </p:nvSpPr>
        <p:spPr/>
        <p:txBody>
          <a:bodyPr/>
          <a:lstStyle/>
          <a:p>
            <a:r>
              <a:rPr lang="en-US"/>
              <a:t/>
            </a:r>
            <a:br>
              <a:rPr lang="en-US"/>
            </a:br>
            <a:r>
              <a:rPr lang="en-US"/>
              <a:t>Display Date</a:t>
            </a:r>
          </a:p>
        </p:txBody>
      </p:sp>
      <p:sp>
        <p:nvSpPr>
          <p:cNvPr id="1266691" name="Rectangle 3"/>
          <p:cNvSpPr>
            <a:spLocks noGrp="1" noChangeArrowheads="1"/>
          </p:cNvSpPr>
          <p:nvPr>
            <p:ph type="body" idx="1"/>
          </p:nvPr>
        </p:nvSpPr>
        <p:spPr/>
        <p:txBody>
          <a:bodyPr/>
          <a:lstStyle/>
          <a:p>
            <a:pPr>
              <a:buFontTx/>
              <a:buNone/>
            </a:pPr>
            <a:endParaRPr lang="en-US"/>
          </a:p>
          <a:p>
            <a:pPr>
              <a:buFontTx/>
              <a:buNone/>
            </a:pPr>
            <a:endParaRPr lang="en-US"/>
          </a:p>
          <a:p>
            <a:pPr>
              <a:buFontTx/>
              <a:buNone/>
            </a:pPr>
            <a:endParaRPr lang="en-US"/>
          </a:p>
          <a:p>
            <a:pPr>
              <a:buFontTx/>
              <a:buNone/>
            </a:pPr>
            <a:endParaRPr lang="en-US"/>
          </a:p>
          <a:p>
            <a:pPr>
              <a:buFontTx/>
              <a:buNone/>
            </a:pPr>
            <a:endParaRPr lang="en-US"/>
          </a:p>
          <a:p>
            <a:pPr>
              <a:buFontTx/>
              <a:buNone/>
            </a:pPr>
            <a:endParaRPr lang="en-US"/>
          </a:p>
          <a:p>
            <a:pPr>
              <a:buFontTx/>
              <a:buNone/>
            </a:pPr>
            <a:endParaRPr lang="en-US"/>
          </a:p>
          <a:p>
            <a:pPr>
              <a:buFontTx/>
              <a:buNone/>
            </a:pPr>
            <a:r>
              <a:rPr lang="en-US"/>
              <a:t>JSDisplayDate.html</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7" presetClass="entr" presetSubtype="2" fill="hold" grpId="0" nodeType="afterEffect">
                                  <p:stCondLst>
                                    <p:cond delay="0"/>
                                  </p:stCondLst>
                                  <p:childTnLst>
                                    <p:set>
                                      <p:cBhvr>
                                        <p:cTn id="6" dur="1" fill="hold">
                                          <p:stCondLst>
                                            <p:cond delay="0"/>
                                          </p:stCondLst>
                                        </p:cTn>
                                        <p:tgtEl>
                                          <p:spTgt spid="1266690"/>
                                        </p:tgtEl>
                                        <p:attrNameLst>
                                          <p:attrName>style.visibility</p:attrName>
                                        </p:attrNameLst>
                                      </p:cBhvr>
                                      <p:to>
                                        <p:strVal val="visible"/>
                                      </p:to>
                                    </p:set>
                                    <p:anim calcmode="lin" valueType="num">
                                      <p:cBhvr>
                                        <p:cTn id="7" dur="500" fill="hold"/>
                                        <p:tgtEl>
                                          <p:spTgt spid="1266690"/>
                                        </p:tgtEl>
                                        <p:attrNameLst>
                                          <p:attrName>ppt_x</p:attrName>
                                        </p:attrNameLst>
                                      </p:cBhvr>
                                      <p:tavLst>
                                        <p:tav tm="0">
                                          <p:val>
                                            <p:strVal val="#ppt_x+#ppt_w/2"/>
                                          </p:val>
                                        </p:tav>
                                        <p:tav tm="100000">
                                          <p:val>
                                            <p:strVal val="#ppt_x"/>
                                          </p:val>
                                        </p:tav>
                                      </p:tavLst>
                                    </p:anim>
                                    <p:anim calcmode="lin" valueType="num">
                                      <p:cBhvr>
                                        <p:cTn id="8" dur="500" fill="hold"/>
                                        <p:tgtEl>
                                          <p:spTgt spid="1266690"/>
                                        </p:tgtEl>
                                        <p:attrNameLst>
                                          <p:attrName>ppt_y</p:attrName>
                                        </p:attrNameLst>
                                      </p:cBhvr>
                                      <p:tavLst>
                                        <p:tav tm="0">
                                          <p:val>
                                            <p:strVal val="#ppt_y"/>
                                          </p:val>
                                        </p:tav>
                                        <p:tav tm="100000">
                                          <p:val>
                                            <p:strVal val="#ppt_y"/>
                                          </p:val>
                                        </p:tav>
                                      </p:tavLst>
                                    </p:anim>
                                    <p:anim calcmode="lin" valueType="num">
                                      <p:cBhvr>
                                        <p:cTn id="9" dur="500" fill="hold"/>
                                        <p:tgtEl>
                                          <p:spTgt spid="1266690"/>
                                        </p:tgtEl>
                                        <p:attrNameLst>
                                          <p:attrName>ppt_w</p:attrName>
                                        </p:attrNameLst>
                                      </p:cBhvr>
                                      <p:tavLst>
                                        <p:tav tm="0">
                                          <p:val>
                                            <p:fltVal val="0"/>
                                          </p:val>
                                        </p:tav>
                                        <p:tav tm="100000">
                                          <p:val>
                                            <p:strVal val="#ppt_w"/>
                                          </p:val>
                                        </p:tav>
                                      </p:tavLst>
                                    </p:anim>
                                    <p:anim calcmode="lin" valueType="num">
                                      <p:cBhvr>
                                        <p:cTn id="10" dur="500" fill="hold"/>
                                        <p:tgtEl>
                                          <p:spTgt spid="1266690"/>
                                        </p:tgtEl>
                                        <p:attrNameLst>
                                          <p:attrName>ppt_h</p:attrName>
                                        </p:attrNameLst>
                                      </p:cBhvr>
                                      <p:tavLst>
                                        <p:tav tm="0">
                                          <p:val>
                                            <p:strVal val="#ppt_h"/>
                                          </p:val>
                                        </p:tav>
                                        <p:tav tm="100000">
                                          <p:val>
                                            <p:strVal val="#ppt_h"/>
                                          </p:val>
                                        </p:tav>
                                      </p:tavLst>
                                    </p:anim>
                                  </p:childTnLst>
                                </p:cTn>
                              </p:par>
                            </p:childTnLst>
                          </p:cTn>
                        </p:par>
                        <p:par>
                          <p:cTn id="11" fill="hold" nodeType="afterGroup">
                            <p:stCondLst>
                              <p:cond delay="500"/>
                            </p:stCondLst>
                            <p:childTnLst>
                              <p:par>
                                <p:cTn id="12" presetID="1" presetClass="entr" presetSubtype="0" fill="hold" grpId="0" nodeType="afterEffect">
                                  <p:stCondLst>
                                    <p:cond delay="0"/>
                                  </p:stCondLst>
                                  <p:childTnLst>
                                    <p:set>
                                      <p:cBhvr>
                                        <p:cTn id="13" dur="1" fill="hold">
                                          <p:stCondLst>
                                            <p:cond delay="499"/>
                                          </p:stCondLst>
                                        </p:cTn>
                                        <p:tgtEl>
                                          <p:spTgt spid="1266691">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66690" grpId="0" autoUpdateAnimBg="0"/>
      <p:bldP spid="1266691" grpId="0" build="p" autoUpdateAnimBg="0" advAuto="0"/>
    </p:bldLst>
  </p:timing>
</p:sld>
</file>

<file path=ppt/slides/slide21.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249282" name="Rectangle 1026"/>
          <p:cNvSpPr>
            <a:spLocks noGrp="1" noChangeArrowheads="1"/>
          </p:cNvSpPr>
          <p:nvPr>
            <p:ph type="body" idx="1"/>
          </p:nvPr>
        </p:nvSpPr>
        <p:spPr>
          <a:xfrm>
            <a:off x="685800" y="-76200"/>
            <a:ext cx="7772400" cy="6705600"/>
          </a:xfrm>
        </p:spPr>
        <p:txBody>
          <a:bodyPr/>
          <a:lstStyle/>
          <a:p>
            <a:pPr>
              <a:buFontTx/>
              <a:buNone/>
            </a:pPr>
            <a:endParaRPr lang="en-US" sz="2000">
              <a:solidFill>
                <a:srgbClr val="99FF99"/>
              </a:solidFill>
            </a:endParaRPr>
          </a:p>
          <a:p>
            <a:pPr>
              <a:buFontTx/>
              <a:buNone/>
            </a:pPr>
            <a:r>
              <a:rPr lang="en-US" sz="2000">
                <a:solidFill>
                  <a:srgbClr val="99FF99"/>
                </a:solidFill>
              </a:rPr>
              <a:t>&lt;html&gt;&lt;head&gt;</a:t>
            </a:r>
          </a:p>
          <a:p>
            <a:pPr>
              <a:buFontTx/>
              <a:buNone/>
            </a:pPr>
            <a:r>
              <a:rPr lang="en-US" sz="2000">
                <a:solidFill>
                  <a:srgbClr val="99FF99"/>
                </a:solidFill>
              </a:rPr>
              <a:t>&lt;script language = "JavaScript"&gt;</a:t>
            </a:r>
          </a:p>
          <a:p>
            <a:pPr>
              <a:buFontTx/>
              <a:buNone/>
            </a:pPr>
            <a:r>
              <a:rPr lang="en-US" sz="2000">
                <a:solidFill>
                  <a:srgbClr val="99FF99"/>
                </a:solidFill>
              </a:rPr>
              <a:t>	var 	myDate = new Date();</a:t>
            </a:r>
          </a:p>
          <a:p>
            <a:pPr>
              <a:buFontTx/>
              <a:buNone/>
            </a:pPr>
            <a:r>
              <a:rPr lang="en-US" sz="2000">
                <a:solidFill>
                  <a:srgbClr val="99FF99"/>
                </a:solidFill>
              </a:rPr>
              <a:t>    var 	myDay=myDate.getDate(), //day number in month</a:t>
            </a:r>
          </a:p>
          <a:p>
            <a:pPr>
              <a:buFontTx/>
              <a:buNone/>
            </a:pPr>
            <a:r>
              <a:rPr lang="en-US" sz="2000">
                <a:solidFill>
                  <a:srgbClr val="99FF99"/>
                </a:solidFill>
              </a:rPr>
              <a:t>		myDayOfWeek=myDate.getDay(), //day number in week</a:t>
            </a:r>
          </a:p>
          <a:p>
            <a:pPr>
              <a:buFontTx/>
              <a:buNone/>
            </a:pPr>
            <a:r>
              <a:rPr lang="en-US" sz="2000">
                <a:solidFill>
                  <a:srgbClr val="99FF99"/>
                </a:solidFill>
              </a:rPr>
              <a:t>       	myMonth=myDate.getMonth(), //month number</a:t>
            </a:r>
          </a:p>
          <a:p>
            <a:pPr>
              <a:buFontTx/>
              <a:buNone/>
            </a:pPr>
            <a:r>
              <a:rPr lang="en-US" sz="2000">
                <a:solidFill>
                  <a:srgbClr val="99FF99"/>
                </a:solidFill>
              </a:rPr>
              <a:t>        	myYear=myDate.getFullYear(); //year number</a:t>
            </a:r>
          </a:p>
          <a:p>
            <a:pPr>
              <a:buFontTx/>
              <a:buNone/>
            </a:pPr>
            <a:endParaRPr lang="en-US" sz="2000">
              <a:solidFill>
                <a:srgbClr val="99FF99"/>
              </a:solidFill>
            </a:endParaRPr>
          </a:p>
          <a:p>
            <a:pPr>
              <a:buFontTx/>
              <a:buNone/>
            </a:pPr>
            <a:r>
              <a:rPr lang="en-US" sz="2000">
                <a:solidFill>
                  <a:srgbClr val="99FF99"/>
                </a:solidFill>
              </a:rPr>
              <a:t>	switch (myDayOfWeek) {</a:t>
            </a:r>
          </a:p>
          <a:p>
            <a:pPr>
              <a:buFontTx/>
              <a:buNone/>
            </a:pPr>
            <a:r>
              <a:rPr lang="en-US" sz="2000">
                <a:solidFill>
                  <a:srgbClr val="99FF99"/>
                </a:solidFill>
              </a:rPr>
              <a:t>        case 0: dayName = "Sunday"; break;</a:t>
            </a:r>
          </a:p>
          <a:p>
            <a:pPr>
              <a:buFontTx/>
              <a:buNone/>
            </a:pPr>
            <a:r>
              <a:rPr lang="en-US" sz="2000">
                <a:solidFill>
                  <a:srgbClr val="99FF99"/>
                </a:solidFill>
              </a:rPr>
              <a:t>        case 1: dayName = "Monday"; break;</a:t>
            </a:r>
          </a:p>
          <a:p>
            <a:pPr>
              <a:buFontTx/>
              <a:buNone/>
            </a:pPr>
            <a:r>
              <a:rPr lang="en-US" sz="2000">
                <a:solidFill>
                  <a:srgbClr val="99FF99"/>
                </a:solidFill>
              </a:rPr>
              <a:t>        case 2: dayName = "Tuesday"; break;</a:t>
            </a:r>
          </a:p>
          <a:p>
            <a:pPr>
              <a:buFontTx/>
              <a:buNone/>
            </a:pPr>
            <a:r>
              <a:rPr lang="en-US" sz="2000">
                <a:solidFill>
                  <a:srgbClr val="99FF99"/>
                </a:solidFill>
              </a:rPr>
              <a:t>        case 3: dayName = "Wednesday"; break;</a:t>
            </a:r>
          </a:p>
          <a:p>
            <a:pPr>
              <a:buFontTx/>
              <a:buNone/>
            </a:pPr>
            <a:r>
              <a:rPr lang="en-US" sz="2000">
                <a:solidFill>
                  <a:srgbClr val="99FF99"/>
                </a:solidFill>
              </a:rPr>
              <a:t>        case 4: dayName = "Thursday"; break;</a:t>
            </a:r>
          </a:p>
          <a:p>
            <a:pPr>
              <a:buFontTx/>
              <a:buNone/>
            </a:pPr>
            <a:r>
              <a:rPr lang="en-US" sz="2000">
                <a:solidFill>
                  <a:srgbClr val="99FF99"/>
                </a:solidFill>
              </a:rPr>
              <a:t>        case 5: dayName = "Friday"; break;</a:t>
            </a:r>
          </a:p>
          <a:p>
            <a:pPr>
              <a:buFontTx/>
              <a:buNone/>
            </a:pPr>
            <a:r>
              <a:rPr lang="en-US" sz="2000">
                <a:solidFill>
                  <a:srgbClr val="99FF99"/>
                </a:solidFill>
              </a:rPr>
              <a:t>        default: dayName = "Saturday"; break;</a:t>
            </a:r>
          </a:p>
          <a:p>
            <a:pPr>
              <a:buFontTx/>
              <a:buNone/>
            </a:pPr>
            <a:r>
              <a:rPr lang="en-US" sz="2000">
                <a:solidFill>
                  <a:srgbClr val="99FF99"/>
                </a:solidFill>
              </a:rPr>
              <a:t>    }    </a:t>
            </a:r>
          </a:p>
          <a:p>
            <a:pPr>
              <a:buFontTx/>
              <a:buNone/>
            </a:pPr>
            <a:endParaRPr lang="en-US" sz="2000">
              <a:solidFill>
                <a:srgbClr val="99FF99"/>
              </a:solidFill>
            </a:endParaRPr>
          </a:p>
        </p:txBody>
      </p:sp>
      <p:sp>
        <p:nvSpPr>
          <p:cNvPr id="1249284" name="AutoShape 1028"/>
          <p:cNvSpPr>
            <a:spLocks noChangeArrowheads="1"/>
          </p:cNvSpPr>
          <p:nvPr/>
        </p:nvSpPr>
        <p:spPr bwMode="auto">
          <a:xfrm>
            <a:off x="5943600" y="228600"/>
            <a:ext cx="3200400" cy="1143000"/>
          </a:xfrm>
          <a:prstGeom prst="wedgeRoundRectCallout">
            <a:avLst>
              <a:gd name="adj1" fmla="val -99556"/>
              <a:gd name="adj2" fmla="val 42639"/>
              <a:gd name="adj3" fmla="val 16667"/>
            </a:avLst>
          </a:prstGeom>
          <a:solidFill>
            <a:schemeClr val="tx1"/>
          </a:solidFill>
          <a:ln w="28575">
            <a:solidFill>
              <a:schemeClr val="accent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r>
              <a:rPr lang="en-US">
                <a:solidFill>
                  <a:schemeClr val="bg1"/>
                </a:solidFill>
              </a:rPr>
              <a:t>If  “new Date” with no constructors, it gets today’s date. </a:t>
            </a:r>
          </a:p>
        </p:txBody>
      </p:sp>
      <p:sp>
        <p:nvSpPr>
          <p:cNvPr id="1249283" name="AutoShape 1027"/>
          <p:cNvSpPr>
            <a:spLocks noChangeArrowheads="1"/>
          </p:cNvSpPr>
          <p:nvPr/>
        </p:nvSpPr>
        <p:spPr bwMode="auto">
          <a:xfrm>
            <a:off x="6248400" y="3048000"/>
            <a:ext cx="2667000" cy="1447800"/>
          </a:xfrm>
          <a:prstGeom prst="wedgeRoundRectCallout">
            <a:avLst>
              <a:gd name="adj1" fmla="val -120653"/>
              <a:gd name="adj2" fmla="val -61185"/>
              <a:gd name="adj3" fmla="val 16667"/>
            </a:avLst>
          </a:prstGeom>
          <a:solidFill>
            <a:schemeClr val="tx1"/>
          </a:solidFill>
          <a:ln w="28575">
            <a:solidFill>
              <a:schemeClr val="accent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r>
              <a:rPr lang="en-US">
                <a:solidFill>
                  <a:schemeClr val="bg1"/>
                </a:solidFill>
              </a:rPr>
              <a:t>getYear method is unpredictable in earlier browsers because of Y2K</a:t>
            </a:r>
          </a:p>
        </p:txBody>
      </p:sp>
      <p:sp>
        <p:nvSpPr>
          <p:cNvPr id="2" name="Footer Placeholder 1"/>
          <p:cNvSpPr>
            <a:spLocks noGrp="1"/>
          </p:cNvSpPr>
          <p:nvPr>
            <p:ph type="ftr" sz="quarter" idx="11"/>
          </p:nvPr>
        </p:nvSpPr>
        <p:spPr/>
        <p:txBody>
          <a:bodyPr/>
          <a:lstStyle/>
          <a:p>
            <a:r>
              <a:rPr lang="en-US" smtClean="0"/>
              <a:t>copyright Penny McIntire, 2013</a:t>
            </a:r>
            <a:endParaRPr lang="en-US"/>
          </a:p>
        </p:txBody>
      </p:sp>
      <p:sp>
        <p:nvSpPr>
          <p:cNvPr id="3" name="Slide Number Placeholder 2"/>
          <p:cNvSpPr>
            <a:spLocks noGrp="1"/>
          </p:cNvSpPr>
          <p:nvPr>
            <p:ph type="sldNum" sz="quarter" idx="10"/>
          </p:nvPr>
        </p:nvSpPr>
        <p:spPr/>
        <p:txBody>
          <a:bodyPr/>
          <a:lstStyle/>
          <a:p>
            <a:fld id="{0DA9E1D1-97E5-4D6F-A856-25A168809E78}" type="slidenum">
              <a:rPr lang="en-US" smtClean="0"/>
              <a:pPr/>
              <a:t>21</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5" fill="hold" grpId="0" nodeType="clickEffect">
                                  <p:stCondLst>
                                    <p:cond delay="0"/>
                                  </p:stCondLst>
                                  <p:childTnLst>
                                    <p:set>
                                      <p:cBhvr>
                                        <p:cTn id="6" dur="1" fill="hold">
                                          <p:stCondLst>
                                            <p:cond delay="0"/>
                                          </p:stCondLst>
                                        </p:cTn>
                                        <p:tgtEl>
                                          <p:spTgt spid="1249284"/>
                                        </p:tgtEl>
                                        <p:attrNameLst>
                                          <p:attrName>style.visibility</p:attrName>
                                        </p:attrNameLst>
                                      </p:cBhvr>
                                      <p:to>
                                        <p:strVal val="visible"/>
                                      </p:to>
                                    </p:set>
                                    <p:animEffect transition="in" filter="blinds(vertical)">
                                      <p:cBhvr>
                                        <p:cTn id="7" dur="500"/>
                                        <p:tgtEl>
                                          <p:spTgt spid="124928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5" fill="hold" grpId="0" nodeType="clickEffect">
                                  <p:stCondLst>
                                    <p:cond delay="0"/>
                                  </p:stCondLst>
                                  <p:childTnLst>
                                    <p:set>
                                      <p:cBhvr>
                                        <p:cTn id="11" dur="1" fill="hold">
                                          <p:stCondLst>
                                            <p:cond delay="0"/>
                                          </p:stCondLst>
                                        </p:cTn>
                                        <p:tgtEl>
                                          <p:spTgt spid="1249283"/>
                                        </p:tgtEl>
                                        <p:attrNameLst>
                                          <p:attrName>style.visibility</p:attrName>
                                        </p:attrNameLst>
                                      </p:cBhvr>
                                      <p:to>
                                        <p:strVal val="visible"/>
                                      </p:to>
                                    </p:set>
                                    <p:animEffect transition="in" filter="blinds(vertical)">
                                      <p:cBhvr>
                                        <p:cTn id="12" dur="500"/>
                                        <p:tgtEl>
                                          <p:spTgt spid="124928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49284" grpId="0" animBg="1" autoUpdateAnimBg="0"/>
      <p:bldP spid="1249283" grpId="0" animBg="1" autoUpdateAnimBg="0"/>
    </p:bldLst>
  </p:timing>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250308" name="Text Box 4"/>
          <p:cNvSpPr txBox="1">
            <a:spLocks noChangeArrowheads="1"/>
          </p:cNvSpPr>
          <p:nvPr/>
        </p:nvSpPr>
        <p:spPr bwMode="auto">
          <a:xfrm>
            <a:off x="533400" y="457200"/>
            <a:ext cx="8001000" cy="6299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r>
              <a:rPr lang="en-US">
                <a:solidFill>
                  <a:srgbClr val="99FF99"/>
                </a:solidFill>
                <a:latin typeface="Tahoma" pitchFamily="34" charset="0"/>
              </a:rPr>
              <a:t>switch (myMonth) </a:t>
            </a:r>
          </a:p>
          <a:p>
            <a:pPr algn="l"/>
            <a:r>
              <a:rPr lang="en-US">
                <a:solidFill>
                  <a:srgbClr val="99FF99"/>
                </a:solidFill>
                <a:latin typeface="Tahoma" pitchFamily="34" charset="0"/>
              </a:rPr>
              <a:t>{</a:t>
            </a:r>
          </a:p>
          <a:p>
            <a:pPr algn="l"/>
            <a:r>
              <a:rPr lang="en-US">
                <a:solidFill>
                  <a:srgbClr val="99FF99"/>
                </a:solidFill>
                <a:latin typeface="Tahoma" pitchFamily="34" charset="0"/>
              </a:rPr>
              <a:t>       case 0:  monthName = "January"; break;</a:t>
            </a:r>
          </a:p>
          <a:p>
            <a:pPr algn="l"/>
            <a:r>
              <a:rPr lang="en-US">
                <a:solidFill>
                  <a:srgbClr val="99FF99"/>
                </a:solidFill>
                <a:latin typeface="Tahoma" pitchFamily="34" charset="0"/>
              </a:rPr>
              <a:t>       case 1:  monthName = "Februrary"; break;</a:t>
            </a:r>
          </a:p>
          <a:p>
            <a:pPr algn="l"/>
            <a:r>
              <a:rPr lang="en-US">
                <a:solidFill>
                  <a:srgbClr val="99FF99"/>
                </a:solidFill>
                <a:latin typeface="Tahoma" pitchFamily="34" charset="0"/>
              </a:rPr>
              <a:t>       case 2:  monthName = "March"; break;</a:t>
            </a:r>
          </a:p>
          <a:p>
            <a:pPr algn="l"/>
            <a:r>
              <a:rPr lang="en-US">
                <a:solidFill>
                  <a:srgbClr val="99FF99"/>
                </a:solidFill>
                <a:latin typeface="Tahoma" pitchFamily="34" charset="0"/>
              </a:rPr>
              <a:t>       case 3:  monthName = "April"; break;</a:t>
            </a:r>
          </a:p>
          <a:p>
            <a:pPr algn="l"/>
            <a:r>
              <a:rPr lang="en-US">
                <a:solidFill>
                  <a:srgbClr val="99FF99"/>
                </a:solidFill>
                <a:latin typeface="Tahoma" pitchFamily="34" charset="0"/>
              </a:rPr>
              <a:t>       case 4:  monthName = "May"; break;</a:t>
            </a:r>
          </a:p>
          <a:p>
            <a:pPr algn="l"/>
            <a:r>
              <a:rPr lang="en-US">
                <a:solidFill>
                  <a:srgbClr val="99FF99"/>
                </a:solidFill>
                <a:latin typeface="Tahoma" pitchFamily="34" charset="0"/>
              </a:rPr>
              <a:t>       case 5:  monthName = "June"; break;</a:t>
            </a:r>
          </a:p>
          <a:p>
            <a:pPr algn="l"/>
            <a:r>
              <a:rPr lang="en-US">
                <a:solidFill>
                  <a:srgbClr val="99FF99"/>
                </a:solidFill>
                <a:latin typeface="Tahoma" pitchFamily="34" charset="0"/>
              </a:rPr>
              <a:t>       case 6:  monthName = "July"; break;</a:t>
            </a:r>
          </a:p>
          <a:p>
            <a:pPr algn="l"/>
            <a:r>
              <a:rPr lang="en-US">
                <a:solidFill>
                  <a:srgbClr val="99FF99"/>
                </a:solidFill>
                <a:latin typeface="Tahoma" pitchFamily="34" charset="0"/>
              </a:rPr>
              <a:t>       case 7:  monthName = "August"; break;</a:t>
            </a:r>
          </a:p>
          <a:p>
            <a:pPr algn="l"/>
            <a:r>
              <a:rPr lang="en-US">
                <a:solidFill>
                  <a:srgbClr val="99FF99"/>
                </a:solidFill>
                <a:latin typeface="Tahoma" pitchFamily="34" charset="0"/>
              </a:rPr>
              <a:t>       case 8:  monthName = "September"; break;</a:t>
            </a:r>
          </a:p>
          <a:p>
            <a:pPr algn="l"/>
            <a:r>
              <a:rPr lang="en-US">
                <a:solidFill>
                  <a:srgbClr val="99FF99"/>
                </a:solidFill>
                <a:latin typeface="Tahoma" pitchFamily="34" charset="0"/>
              </a:rPr>
              <a:t>       case 9:  monthName = "October"; break;</a:t>
            </a:r>
          </a:p>
          <a:p>
            <a:pPr algn="l"/>
            <a:r>
              <a:rPr lang="en-US">
                <a:solidFill>
                  <a:srgbClr val="99FF99"/>
                </a:solidFill>
                <a:latin typeface="Tahoma" pitchFamily="34" charset="0"/>
              </a:rPr>
              <a:t>       case 10: monthName = "November"; break;</a:t>
            </a:r>
          </a:p>
          <a:p>
            <a:pPr algn="l"/>
            <a:r>
              <a:rPr lang="en-US">
                <a:solidFill>
                  <a:srgbClr val="99FF99"/>
                </a:solidFill>
                <a:latin typeface="Tahoma" pitchFamily="34" charset="0"/>
              </a:rPr>
              <a:t>       default:  monthName = "December";</a:t>
            </a:r>
          </a:p>
          <a:p>
            <a:pPr algn="l"/>
            <a:r>
              <a:rPr lang="en-US">
                <a:solidFill>
                  <a:srgbClr val="99FF99"/>
                </a:solidFill>
                <a:latin typeface="Tahoma" pitchFamily="34" charset="0"/>
              </a:rPr>
              <a:t>}</a:t>
            </a:r>
          </a:p>
          <a:p>
            <a:pPr algn="l"/>
            <a:r>
              <a:rPr lang="en-US">
                <a:solidFill>
                  <a:srgbClr val="99FF99"/>
                </a:solidFill>
                <a:latin typeface="Tahoma" pitchFamily="34" charset="0"/>
              </a:rPr>
              <a:t>&lt;/script&gt;</a:t>
            </a:r>
          </a:p>
          <a:p>
            <a:pPr algn="l"/>
            <a:r>
              <a:rPr lang="en-US">
                <a:solidFill>
                  <a:srgbClr val="99FF99"/>
                </a:solidFill>
                <a:latin typeface="Tahoma" pitchFamily="34" charset="0"/>
              </a:rPr>
              <a:t>&lt;/head&gt;</a:t>
            </a:r>
            <a:r>
              <a:rPr lang="en-US">
                <a:latin typeface="Tahoma" pitchFamily="34" charset="0"/>
              </a:rPr>
              <a:t> </a:t>
            </a:r>
          </a:p>
        </p:txBody>
      </p:sp>
      <p:sp>
        <p:nvSpPr>
          <p:cNvPr id="2" name="Footer Placeholder 1"/>
          <p:cNvSpPr>
            <a:spLocks noGrp="1"/>
          </p:cNvSpPr>
          <p:nvPr>
            <p:ph type="ftr" sz="quarter" idx="11"/>
          </p:nvPr>
        </p:nvSpPr>
        <p:spPr/>
        <p:txBody>
          <a:bodyPr/>
          <a:lstStyle/>
          <a:p>
            <a:r>
              <a:rPr lang="en-US" smtClean="0"/>
              <a:t>copyright Penny McIntire, 2013</a:t>
            </a:r>
            <a:endParaRPr lang="en-US"/>
          </a:p>
        </p:txBody>
      </p:sp>
      <p:sp>
        <p:nvSpPr>
          <p:cNvPr id="3" name="Slide Number Placeholder 2"/>
          <p:cNvSpPr>
            <a:spLocks noGrp="1"/>
          </p:cNvSpPr>
          <p:nvPr>
            <p:ph type="sldNum" sz="quarter" idx="10"/>
          </p:nvPr>
        </p:nvSpPr>
        <p:spPr/>
        <p:txBody>
          <a:bodyPr/>
          <a:lstStyle/>
          <a:p>
            <a:fld id="{0DA9E1D1-97E5-4D6F-A856-25A168809E78}" type="slidenum">
              <a:rPr lang="en-US" smtClean="0"/>
              <a:pPr/>
              <a:t>22</a:t>
            </a:fld>
            <a:endParaRPr lang="en-US"/>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195012" name="Text Box 4"/>
          <p:cNvSpPr txBox="1">
            <a:spLocks noChangeArrowheads="1"/>
          </p:cNvSpPr>
          <p:nvPr/>
        </p:nvSpPr>
        <p:spPr bwMode="auto">
          <a:xfrm>
            <a:off x="533400" y="609600"/>
            <a:ext cx="7924800" cy="4656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endParaRPr lang="en-US">
              <a:solidFill>
                <a:srgbClr val="99FF99"/>
              </a:solidFill>
              <a:latin typeface="Tahoma" pitchFamily="34" charset="0"/>
            </a:endParaRPr>
          </a:p>
          <a:p>
            <a:pPr algn="l"/>
            <a:r>
              <a:rPr lang="en-US">
                <a:solidFill>
                  <a:srgbClr val="99FF99"/>
                </a:solidFill>
                <a:latin typeface="Tahoma" pitchFamily="34" charset="0"/>
              </a:rPr>
              <a:t>&lt;body&gt;</a:t>
            </a:r>
          </a:p>
          <a:p>
            <a:pPr algn="l"/>
            <a:r>
              <a:rPr lang="en-US">
                <a:solidFill>
                  <a:srgbClr val="99FF99"/>
                </a:solidFill>
                <a:latin typeface="Tahoma" pitchFamily="34" charset="0"/>
              </a:rPr>
              <a:t>&lt;script language = "JavaScript"&gt;</a:t>
            </a:r>
          </a:p>
          <a:p>
            <a:pPr algn="l"/>
            <a:r>
              <a:rPr lang="en-US">
                <a:solidFill>
                  <a:srgbClr val="99FF99"/>
                </a:solidFill>
                <a:latin typeface="Tahoma" pitchFamily="34" charset="0"/>
              </a:rPr>
              <a:t>    document.writeln("The system date looks like this..."   </a:t>
            </a:r>
            <a:br>
              <a:rPr lang="en-US">
                <a:solidFill>
                  <a:srgbClr val="99FF99"/>
                </a:solidFill>
                <a:latin typeface="Tahoma" pitchFamily="34" charset="0"/>
              </a:rPr>
            </a:br>
            <a:r>
              <a:rPr lang="en-US">
                <a:solidFill>
                  <a:srgbClr val="99FF99"/>
                </a:solidFill>
                <a:latin typeface="Tahoma" pitchFamily="34" charset="0"/>
              </a:rPr>
              <a:t>         + myDate +"&lt;br&gt;")</a:t>
            </a:r>
          </a:p>
          <a:p>
            <a:pPr algn="l"/>
            <a:r>
              <a:rPr lang="en-US">
                <a:solidFill>
                  <a:srgbClr val="99FF99"/>
                </a:solidFill>
                <a:latin typeface="Tahoma" pitchFamily="34" charset="0"/>
              </a:rPr>
              <a:t>    document.writeln("Today's date is: " + </a:t>
            </a:r>
          </a:p>
          <a:p>
            <a:pPr algn="l"/>
            <a:r>
              <a:rPr lang="en-US">
                <a:solidFill>
                  <a:srgbClr val="99FF99"/>
                </a:solidFill>
                <a:latin typeface="Tahoma" pitchFamily="34" charset="0"/>
              </a:rPr>
              <a:t>	dayName + ", " + monthName + " " + myDay +  </a:t>
            </a:r>
            <a:br>
              <a:rPr lang="en-US">
                <a:solidFill>
                  <a:srgbClr val="99FF99"/>
                </a:solidFill>
                <a:latin typeface="Tahoma" pitchFamily="34" charset="0"/>
              </a:rPr>
            </a:br>
            <a:r>
              <a:rPr lang="en-US">
                <a:solidFill>
                  <a:srgbClr val="99FF99"/>
                </a:solidFill>
                <a:latin typeface="Tahoma" pitchFamily="34" charset="0"/>
              </a:rPr>
              <a:t>         ", " + 	myYear + "&lt;br&gt;")</a:t>
            </a:r>
          </a:p>
          <a:p>
            <a:pPr algn="l"/>
            <a:r>
              <a:rPr lang="en-US">
                <a:solidFill>
                  <a:srgbClr val="99FF99"/>
                </a:solidFill>
                <a:latin typeface="Tahoma" pitchFamily="34" charset="0"/>
              </a:rPr>
              <a:t>&lt;/script&gt;</a:t>
            </a:r>
          </a:p>
          <a:p>
            <a:pPr algn="l"/>
            <a:r>
              <a:rPr lang="en-US">
                <a:solidFill>
                  <a:srgbClr val="99FF99"/>
                </a:solidFill>
                <a:latin typeface="Tahoma" pitchFamily="34" charset="0"/>
              </a:rPr>
              <a:t>&lt;/body&gt;</a:t>
            </a:r>
          </a:p>
          <a:p>
            <a:pPr algn="l"/>
            <a:r>
              <a:rPr lang="en-US">
                <a:solidFill>
                  <a:srgbClr val="99FF99"/>
                </a:solidFill>
                <a:latin typeface="Tahoma" pitchFamily="34" charset="0"/>
              </a:rPr>
              <a:t>&lt;/html&gt;</a:t>
            </a:r>
          </a:p>
          <a:p>
            <a:pPr>
              <a:spcBef>
                <a:spcPct val="50000"/>
              </a:spcBef>
            </a:pPr>
            <a:endParaRPr lang="en-US">
              <a:latin typeface="Tahoma" pitchFamily="34" charset="0"/>
            </a:endParaRPr>
          </a:p>
        </p:txBody>
      </p:sp>
      <p:sp>
        <p:nvSpPr>
          <p:cNvPr id="2" name="Footer Placeholder 1"/>
          <p:cNvSpPr>
            <a:spLocks noGrp="1"/>
          </p:cNvSpPr>
          <p:nvPr>
            <p:ph type="ftr" sz="quarter" idx="11"/>
          </p:nvPr>
        </p:nvSpPr>
        <p:spPr/>
        <p:txBody>
          <a:bodyPr/>
          <a:lstStyle/>
          <a:p>
            <a:r>
              <a:rPr lang="en-US" smtClean="0"/>
              <a:t>copyright Penny McIntire, 2013</a:t>
            </a:r>
            <a:endParaRPr lang="en-US"/>
          </a:p>
        </p:txBody>
      </p:sp>
      <p:sp>
        <p:nvSpPr>
          <p:cNvPr id="3" name="Slide Number Placeholder 2"/>
          <p:cNvSpPr>
            <a:spLocks noGrp="1"/>
          </p:cNvSpPr>
          <p:nvPr>
            <p:ph type="sldNum" sz="quarter" idx="10"/>
          </p:nvPr>
        </p:nvSpPr>
        <p:spPr/>
        <p:txBody>
          <a:bodyPr/>
          <a:lstStyle/>
          <a:p>
            <a:fld id="{0DA9E1D1-97E5-4D6F-A856-25A168809E78}" type="slidenum">
              <a:rPr lang="en-US" smtClean="0"/>
              <a:pPr/>
              <a:t>23</a:t>
            </a:fld>
            <a:endParaRPr lang="en-US"/>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7EC45EBE-88B7-46FD-8EB6-3DF682F3B96E}" type="slidenum">
              <a:rPr lang="en-US"/>
              <a:pPr/>
              <a:t>24</a:t>
            </a:fld>
            <a:endParaRPr lang="en-US"/>
          </a:p>
        </p:txBody>
      </p:sp>
      <p:sp>
        <p:nvSpPr>
          <p:cNvPr id="5" name="Footer Placeholder 4"/>
          <p:cNvSpPr>
            <a:spLocks noGrp="1"/>
          </p:cNvSpPr>
          <p:nvPr>
            <p:ph type="ftr" sz="quarter" idx="11"/>
          </p:nvPr>
        </p:nvSpPr>
        <p:spPr/>
        <p:txBody>
          <a:bodyPr/>
          <a:lstStyle/>
          <a:p>
            <a:r>
              <a:rPr lang="en-US" smtClean="0"/>
              <a:t>copyright Penny McIntire, 2013</a:t>
            </a:r>
            <a:endParaRPr lang="en-US"/>
          </a:p>
        </p:txBody>
      </p:sp>
      <p:sp>
        <p:nvSpPr>
          <p:cNvPr id="1259522" name="Rectangle 2050"/>
          <p:cNvSpPr>
            <a:spLocks noGrp="1" noChangeArrowheads="1"/>
          </p:cNvSpPr>
          <p:nvPr>
            <p:ph type="title"/>
          </p:nvPr>
        </p:nvSpPr>
        <p:spPr/>
        <p:txBody>
          <a:bodyPr/>
          <a:lstStyle/>
          <a:p>
            <a:r>
              <a:rPr lang="en-US"/>
              <a:t>Printing a Page</a:t>
            </a:r>
          </a:p>
        </p:txBody>
      </p:sp>
      <p:sp>
        <p:nvSpPr>
          <p:cNvPr id="1259523" name="Rectangle 2051"/>
          <p:cNvSpPr>
            <a:spLocks noGrp="1" noChangeArrowheads="1"/>
          </p:cNvSpPr>
          <p:nvPr>
            <p:ph type="body" idx="1"/>
          </p:nvPr>
        </p:nvSpPr>
        <p:spPr>
          <a:xfrm>
            <a:off x="533400" y="1447800"/>
            <a:ext cx="8153400" cy="5410200"/>
          </a:xfrm>
        </p:spPr>
        <p:txBody>
          <a:bodyPr/>
          <a:lstStyle/>
          <a:p>
            <a:r>
              <a:rPr lang="en-US" dirty="0"/>
              <a:t>To print a page…</a:t>
            </a:r>
          </a:p>
          <a:p>
            <a:pPr>
              <a:buFontTx/>
              <a:buNone/>
            </a:pPr>
            <a:r>
              <a:rPr lang="en-US" dirty="0">
                <a:solidFill>
                  <a:srgbClr val="99FF99"/>
                </a:solidFill>
              </a:rPr>
              <a:t>&lt;a </a:t>
            </a:r>
            <a:r>
              <a:rPr lang="en-US" dirty="0" err="1">
                <a:solidFill>
                  <a:srgbClr val="99FF99"/>
                </a:solidFill>
              </a:rPr>
              <a:t>href</a:t>
            </a:r>
            <a:r>
              <a:rPr lang="en-US" dirty="0">
                <a:solidFill>
                  <a:srgbClr val="99FF99"/>
                </a:solidFill>
              </a:rPr>
              <a:t>="#" </a:t>
            </a:r>
          </a:p>
          <a:p>
            <a:pPr>
              <a:buFontTx/>
              <a:buNone/>
            </a:pPr>
            <a:r>
              <a:rPr lang="en-US" dirty="0">
                <a:solidFill>
                  <a:srgbClr val="99FF99"/>
                </a:solidFill>
              </a:rPr>
              <a:t>	</a:t>
            </a:r>
            <a:r>
              <a:rPr lang="en-US" dirty="0" err="1">
                <a:solidFill>
                  <a:srgbClr val="99FF99"/>
                </a:solidFill>
              </a:rPr>
              <a:t>onClick</a:t>
            </a:r>
            <a:r>
              <a:rPr lang="en-US" dirty="0">
                <a:solidFill>
                  <a:srgbClr val="99FF99"/>
                </a:solidFill>
              </a:rPr>
              <a:t>="</a:t>
            </a:r>
            <a:r>
              <a:rPr lang="en-US" dirty="0" err="1">
                <a:solidFill>
                  <a:srgbClr val="99FF99"/>
                </a:solidFill>
              </a:rPr>
              <a:t>window.print</a:t>
            </a:r>
            <a:r>
              <a:rPr lang="en-US" dirty="0">
                <a:solidFill>
                  <a:srgbClr val="99FF99"/>
                </a:solidFill>
              </a:rPr>
              <a:t>();"&gt;</a:t>
            </a:r>
          </a:p>
          <a:p>
            <a:pPr>
              <a:buFontTx/>
              <a:buNone/>
            </a:pPr>
            <a:r>
              <a:rPr lang="en-US" dirty="0">
                <a:solidFill>
                  <a:srgbClr val="99FF99"/>
                </a:solidFill>
              </a:rPr>
              <a:t>	Print this page</a:t>
            </a:r>
          </a:p>
          <a:p>
            <a:pPr>
              <a:buFontTx/>
              <a:buNone/>
            </a:pPr>
            <a:r>
              <a:rPr lang="en-US" dirty="0">
                <a:solidFill>
                  <a:srgbClr val="99FF99"/>
                </a:solidFill>
              </a:rPr>
              <a:t>&lt;/a&gt;</a:t>
            </a:r>
          </a:p>
          <a:p>
            <a:pPr>
              <a:buFontTx/>
              <a:buNone/>
            </a:pPr>
            <a:endParaRPr lang="en-US" dirty="0">
              <a:solidFill>
                <a:srgbClr val="99FF99"/>
              </a:solidFill>
            </a:endParaRPr>
          </a:p>
          <a:p>
            <a:pPr>
              <a:buFontTx/>
              <a:buNone/>
            </a:pPr>
            <a:endParaRPr lang="en-US"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6B19B72E-7CFA-42E5-822A-45A586829085}" type="slidenum">
              <a:rPr lang="en-US"/>
              <a:pPr/>
              <a:t>25</a:t>
            </a:fld>
            <a:endParaRPr lang="en-US"/>
          </a:p>
        </p:txBody>
      </p:sp>
      <p:sp>
        <p:nvSpPr>
          <p:cNvPr id="5" name="Footer Placeholder 4"/>
          <p:cNvSpPr>
            <a:spLocks noGrp="1"/>
          </p:cNvSpPr>
          <p:nvPr>
            <p:ph type="ftr" sz="quarter" idx="11"/>
          </p:nvPr>
        </p:nvSpPr>
        <p:spPr/>
        <p:txBody>
          <a:bodyPr/>
          <a:lstStyle/>
          <a:p>
            <a:r>
              <a:rPr lang="en-US" smtClean="0"/>
              <a:t>copyright Penny McIntire, 2013</a:t>
            </a:r>
            <a:endParaRPr lang="en-US"/>
          </a:p>
        </p:txBody>
      </p:sp>
      <p:sp>
        <p:nvSpPr>
          <p:cNvPr id="1176578" name="Rectangle 2"/>
          <p:cNvSpPr>
            <a:spLocks noGrp="1" noChangeArrowheads="1"/>
          </p:cNvSpPr>
          <p:nvPr>
            <p:ph type="title"/>
          </p:nvPr>
        </p:nvSpPr>
        <p:spPr/>
        <p:txBody>
          <a:bodyPr/>
          <a:lstStyle/>
          <a:p>
            <a:r>
              <a:rPr lang="en-US" dirty="0" smtClean="0"/>
              <a:t>Cookies</a:t>
            </a:r>
            <a:endParaRPr lang="en-US" dirty="0"/>
          </a:p>
        </p:txBody>
      </p:sp>
      <p:sp>
        <p:nvSpPr>
          <p:cNvPr id="1176579" name="Rectangle 3"/>
          <p:cNvSpPr>
            <a:spLocks noGrp="1" noChangeArrowheads="1"/>
          </p:cNvSpPr>
          <p:nvPr>
            <p:ph type="body" idx="1"/>
          </p:nvPr>
        </p:nvSpPr>
        <p:spPr/>
        <p:txBody>
          <a:bodyPr/>
          <a:lstStyle/>
          <a:p>
            <a:r>
              <a:rPr lang="en-US" dirty="0"/>
              <a:t>As your web application </a:t>
            </a:r>
            <a:r>
              <a:rPr lang="en-US" dirty="0" smtClean="0"/>
              <a:t>executes </a:t>
            </a:r>
            <a:r>
              <a:rPr lang="en-US" dirty="0"/>
              <a:t>and </a:t>
            </a:r>
            <a:r>
              <a:rPr lang="en-US" dirty="0" smtClean="0"/>
              <a:t>links </a:t>
            </a:r>
            <a:r>
              <a:rPr lang="en-US" dirty="0"/>
              <a:t>from page to page, it can be important to keep track of various pieces of information. </a:t>
            </a:r>
          </a:p>
          <a:p>
            <a:r>
              <a:rPr lang="en-US" dirty="0" smtClean="0"/>
              <a:t>E.g., you </a:t>
            </a:r>
            <a:r>
              <a:rPr lang="en-US" dirty="0"/>
              <a:t>might want to display </a:t>
            </a:r>
            <a:r>
              <a:rPr lang="en-US" dirty="0" smtClean="0"/>
              <a:t>a </a:t>
            </a:r>
            <a:r>
              <a:rPr lang="en-US" dirty="0"/>
              <a:t>user’s </a:t>
            </a:r>
            <a:r>
              <a:rPr lang="en-US" dirty="0" smtClean="0"/>
              <a:t>login name </a:t>
            </a:r>
            <a:r>
              <a:rPr lang="en-US" dirty="0"/>
              <a:t>on a page </a:t>
            </a:r>
            <a:r>
              <a:rPr lang="en-US" dirty="0" smtClean="0"/>
              <a:t>linked </a:t>
            </a:r>
            <a:r>
              <a:rPr lang="en-US" dirty="0"/>
              <a:t>to later</a:t>
            </a:r>
            <a:r>
              <a:rPr lang="en-US" dirty="0" smtClean="0"/>
              <a:t>.</a:t>
            </a:r>
          </a:p>
          <a:p>
            <a:r>
              <a:rPr lang="en-US" dirty="0" smtClean="0"/>
              <a:t>Or you could save the login to access when a user returns days later. </a:t>
            </a:r>
            <a:endParaRPr lang="en-US"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5D1BDF2A-791B-4448-A9EC-E38DA7EE4D1E}" type="slidenum">
              <a:rPr lang="en-US"/>
              <a:pPr/>
              <a:t>26</a:t>
            </a:fld>
            <a:endParaRPr lang="en-US"/>
          </a:p>
        </p:txBody>
      </p:sp>
      <p:sp>
        <p:nvSpPr>
          <p:cNvPr id="5" name="Footer Placeholder 4"/>
          <p:cNvSpPr>
            <a:spLocks noGrp="1"/>
          </p:cNvSpPr>
          <p:nvPr>
            <p:ph type="ftr" sz="quarter" idx="11"/>
          </p:nvPr>
        </p:nvSpPr>
        <p:spPr/>
        <p:txBody>
          <a:bodyPr/>
          <a:lstStyle/>
          <a:p>
            <a:r>
              <a:rPr lang="en-US" smtClean="0"/>
              <a:t>copyright Penny McIntire, 2013</a:t>
            </a:r>
            <a:endParaRPr lang="en-US"/>
          </a:p>
        </p:txBody>
      </p:sp>
      <p:sp>
        <p:nvSpPr>
          <p:cNvPr id="1172482" name="Rectangle 2"/>
          <p:cNvSpPr>
            <a:spLocks noGrp="1" noChangeArrowheads="1"/>
          </p:cNvSpPr>
          <p:nvPr>
            <p:ph type="title"/>
          </p:nvPr>
        </p:nvSpPr>
        <p:spPr/>
        <p:txBody>
          <a:bodyPr/>
          <a:lstStyle/>
          <a:p>
            <a:r>
              <a:rPr lang="en-US"/>
              <a:t>Cookies</a:t>
            </a:r>
          </a:p>
        </p:txBody>
      </p:sp>
      <p:sp>
        <p:nvSpPr>
          <p:cNvPr id="1172483" name="Rectangle 3"/>
          <p:cNvSpPr>
            <a:spLocks noGrp="1" noChangeArrowheads="1"/>
          </p:cNvSpPr>
          <p:nvPr>
            <p:ph type="body" idx="1"/>
          </p:nvPr>
        </p:nvSpPr>
        <p:spPr/>
        <p:txBody>
          <a:bodyPr/>
          <a:lstStyle/>
          <a:p>
            <a:r>
              <a:rPr lang="en-US"/>
              <a:t>Traditional (non-web) applications have no trouble with this “keeping state” or handling “persistence” – they aren’t hopping from page to </a:t>
            </a:r>
            <a:r>
              <a:rPr lang="en-US" i="1"/>
              <a:t>independent</a:t>
            </a:r>
            <a:r>
              <a:rPr lang="en-US"/>
              <a:t> page, and even if they were, they would simply write important data out to disk.  </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BBBF7643-ECFF-4D2C-B2A8-0AB8EA494BDA}" type="slidenum">
              <a:rPr lang="en-US"/>
              <a:pPr/>
              <a:t>27</a:t>
            </a:fld>
            <a:endParaRPr lang="en-US"/>
          </a:p>
        </p:txBody>
      </p:sp>
      <p:sp>
        <p:nvSpPr>
          <p:cNvPr id="5" name="Footer Placeholder 4"/>
          <p:cNvSpPr>
            <a:spLocks noGrp="1"/>
          </p:cNvSpPr>
          <p:nvPr>
            <p:ph type="ftr" sz="quarter" idx="11"/>
          </p:nvPr>
        </p:nvSpPr>
        <p:spPr/>
        <p:txBody>
          <a:bodyPr/>
          <a:lstStyle/>
          <a:p>
            <a:r>
              <a:rPr lang="en-US" smtClean="0"/>
              <a:t>copyright Penny McIntire, 2013</a:t>
            </a:r>
            <a:endParaRPr lang="en-US"/>
          </a:p>
        </p:txBody>
      </p:sp>
      <p:sp>
        <p:nvSpPr>
          <p:cNvPr id="1175554" name="Rectangle 2"/>
          <p:cNvSpPr>
            <a:spLocks noGrp="1" noChangeArrowheads="1"/>
          </p:cNvSpPr>
          <p:nvPr>
            <p:ph type="title"/>
          </p:nvPr>
        </p:nvSpPr>
        <p:spPr/>
        <p:txBody>
          <a:bodyPr/>
          <a:lstStyle/>
          <a:p>
            <a:r>
              <a:rPr lang="en-US"/>
              <a:t>Cookies</a:t>
            </a:r>
          </a:p>
        </p:txBody>
      </p:sp>
      <p:sp>
        <p:nvSpPr>
          <p:cNvPr id="1175555" name="Rectangle 3"/>
          <p:cNvSpPr>
            <a:spLocks noGrp="1" noChangeArrowheads="1"/>
          </p:cNvSpPr>
          <p:nvPr>
            <p:ph type="body" idx="1"/>
          </p:nvPr>
        </p:nvSpPr>
        <p:spPr/>
        <p:txBody>
          <a:bodyPr/>
          <a:lstStyle/>
          <a:p>
            <a:r>
              <a:rPr lang="en-US"/>
              <a:t>It’s not so easy with web applications.</a:t>
            </a:r>
          </a:p>
          <a:p>
            <a:pPr lvl="1"/>
            <a:r>
              <a:rPr lang="en-US"/>
              <a:t>Each document is independent and can’t easily communicate with another document.</a:t>
            </a:r>
          </a:p>
          <a:p>
            <a:pPr lvl="1"/>
            <a:r>
              <a:rPr lang="en-US"/>
              <a:t>“Writing out to disk” means hitting the server, which is time consuming, and it might mean storing thousands of entries on the server per day, which eats up disk space rapidly. </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9659BB79-F349-42BA-B16D-6E69BC53E00A}" type="slidenum">
              <a:rPr lang="en-US"/>
              <a:pPr/>
              <a:t>28</a:t>
            </a:fld>
            <a:endParaRPr lang="en-US"/>
          </a:p>
        </p:txBody>
      </p:sp>
      <p:sp>
        <p:nvSpPr>
          <p:cNvPr id="5" name="Footer Placeholder 4"/>
          <p:cNvSpPr>
            <a:spLocks noGrp="1"/>
          </p:cNvSpPr>
          <p:nvPr>
            <p:ph type="ftr" sz="quarter" idx="11"/>
          </p:nvPr>
        </p:nvSpPr>
        <p:spPr/>
        <p:txBody>
          <a:bodyPr/>
          <a:lstStyle/>
          <a:p>
            <a:r>
              <a:rPr lang="en-US" smtClean="0"/>
              <a:t>copyright Penny McIntire, 2013</a:t>
            </a:r>
            <a:endParaRPr lang="en-US"/>
          </a:p>
        </p:txBody>
      </p:sp>
      <p:sp>
        <p:nvSpPr>
          <p:cNvPr id="1177602" name="Rectangle 1026"/>
          <p:cNvSpPr>
            <a:spLocks noGrp="1" noChangeArrowheads="1"/>
          </p:cNvSpPr>
          <p:nvPr>
            <p:ph type="title"/>
          </p:nvPr>
        </p:nvSpPr>
        <p:spPr/>
        <p:txBody>
          <a:bodyPr/>
          <a:lstStyle/>
          <a:p>
            <a:r>
              <a:rPr lang="en-US" dirty="0"/>
              <a:t>Cookies</a:t>
            </a:r>
          </a:p>
        </p:txBody>
      </p:sp>
      <p:sp>
        <p:nvSpPr>
          <p:cNvPr id="1177603" name="Rectangle 1027"/>
          <p:cNvSpPr>
            <a:spLocks noGrp="1" noChangeArrowheads="1"/>
          </p:cNvSpPr>
          <p:nvPr>
            <p:ph type="body" idx="1"/>
          </p:nvPr>
        </p:nvSpPr>
        <p:spPr/>
        <p:txBody>
          <a:bodyPr/>
          <a:lstStyle/>
          <a:p>
            <a:pPr>
              <a:lnSpc>
                <a:spcPct val="90000"/>
              </a:lnSpc>
            </a:pPr>
            <a:r>
              <a:rPr lang="en-US" dirty="0"/>
              <a:t>So, we have </a:t>
            </a:r>
            <a:r>
              <a:rPr lang="en-US" i="1" dirty="0">
                <a:solidFill>
                  <a:schemeClr val="accent1"/>
                </a:solidFill>
              </a:rPr>
              <a:t>cookies</a:t>
            </a:r>
            <a:r>
              <a:rPr lang="en-US" dirty="0"/>
              <a:t>.</a:t>
            </a:r>
          </a:p>
          <a:p>
            <a:pPr>
              <a:lnSpc>
                <a:spcPct val="90000"/>
              </a:lnSpc>
            </a:pPr>
            <a:r>
              <a:rPr lang="en-US" dirty="0"/>
              <a:t>Think of them as special, hidden cookie jars, kept on the client, in which the client or the server can drop tidbits of information for later </a:t>
            </a:r>
            <a:r>
              <a:rPr lang="en-US" dirty="0" smtClean="0"/>
              <a:t>retrieval from a </a:t>
            </a:r>
            <a:r>
              <a:rPr lang="en-US" b="1" dirty="0" smtClean="0"/>
              <a:t>second</a:t>
            </a:r>
            <a:r>
              <a:rPr lang="en-US" dirty="0" smtClean="0"/>
              <a:t>, </a:t>
            </a:r>
            <a:r>
              <a:rPr lang="en-US" b="1" dirty="0" smtClean="0"/>
              <a:t>independent</a:t>
            </a:r>
            <a:r>
              <a:rPr lang="en-US" dirty="0" smtClean="0"/>
              <a:t> webpage. </a:t>
            </a:r>
            <a:endParaRPr lang="en-US" dirty="0"/>
          </a:p>
        </p:txBody>
      </p:sp>
      <p:sp>
        <p:nvSpPr>
          <p:cNvPr id="2" name="Rectangle 1"/>
          <p:cNvSpPr/>
          <p:nvPr/>
        </p:nvSpPr>
        <p:spPr bwMode="auto">
          <a:xfrm>
            <a:off x="1113865" y="4419600"/>
            <a:ext cx="1676400" cy="1600200"/>
          </a:xfrm>
          <a:prstGeom prst="rect">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a:t>p</a:t>
            </a:r>
            <a:r>
              <a:rPr lang="en-US" dirty="0" smtClean="0"/>
              <a:t>age1.html</a:t>
            </a:r>
            <a:endParaRPr kumimoji="0" lang="en-US" sz="2400" b="0" i="0" u="none" strike="noStrike" cap="none" normalizeH="0" baseline="0" dirty="0" smtClean="0">
              <a:ln>
                <a:noFill/>
              </a:ln>
              <a:solidFill>
                <a:schemeClr val="tx1"/>
              </a:solidFill>
              <a:effectLst/>
              <a:latin typeface="Times New Roman" pitchFamily="18" charset="0"/>
            </a:endParaRPr>
          </a:p>
        </p:txBody>
      </p:sp>
      <p:sp>
        <p:nvSpPr>
          <p:cNvPr id="6" name="Flowchart: Terminator 5"/>
          <p:cNvSpPr/>
          <p:nvPr/>
        </p:nvSpPr>
        <p:spPr bwMode="auto">
          <a:xfrm>
            <a:off x="3505200" y="5867400"/>
            <a:ext cx="2133600" cy="457200"/>
          </a:xfrm>
          <a:prstGeom prst="flowChartTerminator">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Times New Roman" pitchFamily="18" charset="0"/>
              </a:rPr>
              <a:t>Local Storage</a:t>
            </a:r>
            <a:endParaRPr kumimoji="0" lang="en-US" sz="2400" b="0" i="0" u="none" strike="noStrike" cap="none" normalizeH="0" baseline="0" dirty="0" smtClean="0">
              <a:ln>
                <a:noFill/>
              </a:ln>
              <a:solidFill>
                <a:schemeClr val="tx1"/>
              </a:solidFill>
              <a:effectLst/>
              <a:latin typeface="Times New Roman" pitchFamily="18" charset="0"/>
            </a:endParaRPr>
          </a:p>
        </p:txBody>
      </p:sp>
      <p:sp>
        <p:nvSpPr>
          <p:cNvPr id="9" name="Rectangle 8"/>
          <p:cNvSpPr/>
          <p:nvPr/>
        </p:nvSpPr>
        <p:spPr bwMode="auto">
          <a:xfrm>
            <a:off x="6205818" y="4419600"/>
            <a:ext cx="1676400" cy="1600200"/>
          </a:xfrm>
          <a:prstGeom prst="rect">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page2.html</a:t>
            </a:r>
            <a:endParaRPr kumimoji="0" lang="en-US" sz="2400" b="0" i="0" u="none" strike="noStrike" cap="none" normalizeH="0" baseline="0" dirty="0" smtClean="0">
              <a:ln>
                <a:noFill/>
              </a:ln>
              <a:solidFill>
                <a:schemeClr val="tx1"/>
              </a:solidFill>
              <a:effectLst/>
              <a:latin typeface="Times New Roman" pitchFamily="18" charset="0"/>
            </a:endParaRPr>
          </a:p>
        </p:txBody>
      </p:sp>
      <p:sp>
        <p:nvSpPr>
          <p:cNvPr id="7" name="Bent-Up Arrow 6"/>
          <p:cNvSpPr/>
          <p:nvPr/>
        </p:nvSpPr>
        <p:spPr bwMode="auto">
          <a:xfrm flipV="1">
            <a:off x="2841812" y="5105400"/>
            <a:ext cx="1295400" cy="685800"/>
          </a:xfrm>
          <a:prstGeom prst="bentUpArrow">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New Roman" pitchFamily="18" charset="0"/>
            </a:endParaRPr>
          </a:p>
        </p:txBody>
      </p:sp>
      <p:sp>
        <p:nvSpPr>
          <p:cNvPr id="11" name="Bent-Up Arrow 10"/>
          <p:cNvSpPr/>
          <p:nvPr/>
        </p:nvSpPr>
        <p:spPr bwMode="auto">
          <a:xfrm rot="5400000" flipH="1">
            <a:off x="5257800" y="4838699"/>
            <a:ext cx="761999" cy="1143000"/>
          </a:xfrm>
          <a:prstGeom prst="bentUpArrow">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New Roman" pitchFamily="18" charset="0"/>
            </a:endParaRPr>
          </a:p>
        </p:txBody>
      </p:sp>
      <p:sp>
        <p:nvSpPr>
          <p:cNvPr id="13" name="Bent-Up Arrow 12"/>
          <p:cNvSpPr/>
          <p:nvPr/>
        </p:nvSpPr>
        <p:spPr bwMode="auto">
          <a:xfrm rot="10800000">
            <a:off x="4991098" y="5076825"/>
            <a:ext cx="1214720" cy="790574"/>
          </a:xfrm>
          <a:prstGeom prst="bentUpArrow">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left)">
                                      <p:cBhvr>
                                        <p:cTn id="7" dur="500"/>
                                        <p:tgtEl>
                                          <p:spTgt spid="2"/>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9"/>
                                        </p:tgtEl>
                                        <p:attrNameLst>
                                          <p:attrName>style.visibility</p:attrName>
                                        </p:attrNameLst>
                                      </p:cBhvr>
                                      <p:to>
                                        <p:strVal val="visible"/>
                                      </p:to>
                                    </p:set>
                                    <p:animEffect transition="in" filter="wipe(left)">
                                      <p:cBhvr>
                                        <p:cTn id="10" dur="500"/>
                                        <p:tgtEl>
                                          <p:spTgt spid="9"/>
                                        </p:tgtEl>
                                      </p:cBhvr>
                                    </p:animEffect>
                                  </p:childTnLst>
                                </p:cTn>
                              </p:par>
                            </p:childTnLst>
                          </p:cTn>
                        </p:par>
                        <p:par>
                          <p:cTn id="11" fill="hold">
                            <p:stCondLst>
                              <p:cond delay="500"/>
                            </p:stCondLst>
                            <p:childTnLst>
                              <p:par>
                                <p:cTn id="12" presetID="22" presetClass="entr" presetSubtype="8" fill="hold" grpId="0" nodeType="afterEffect">
                                  <p:stCondLst>
                                    <p:cond delay="0"/>
                                  </p:stCondLst>
                                  <p:childTnLst>
                                    <p:set>
                                      <p:cBhvr>
                                        <p:cTn id="13" dur="1" fill="hold">
                                          <p:stCondLst>
                                            <p:cond delay="0"/>
                                          </p:stCondLst>
                                        </p:cTn>
                                        <p:tgtEl>
                                          <p:spTgt spid="7"/>
                                        </p:tgtEl>
                                        <p:attrNameLst>
                                          <p:attrName>style.visibility</p:attrName>
                                        </p:attrNameLst>
                                      </p:cBhvr>
                                      <p:to>
                                        <p:strVal val="visible"/>
                                      </p:to>
                                    </p:set>
                                    <p:animEffect transition="in" filter="wipe(left)">
                                      <p:cBhvr>
                                        <p:cTn id="14" dur="500"/>
                                        <p:tgtEl>
                                          <p:spTgt spid="7"/>
                                        </p:tgtEl>
                                      </p:cBhvr>
                                    </p:animEffect>
                                  </p:childTnLst>
                                </p:cTn>
                              </p:par>
                            </p:childTnLst>
                          </p:cTn>
                        </p:par>
                        <p:par>
                          <p:cTn id="15" fill="hold">
                            <p:stCondLst>
                              <p:cond delay="1000"/>
                            </p:stCondLst>
                            <p:childTnLst>
                              <p:par>
                                <p:cTn id="16" presetID="22" presetClass="entr" presetSubtype="8" fill="hold" grpId="0" nodeType="afterEffect">
                                  <p:stCondLst>
                                    <p:cond delay="0"/>
                                  </p:stCondLst>
                                  <p:childTnLst>
                                    <p:set>
                                      <p:cBhvr>
                                        <p:cTn id="17" dur="1" fill="hold">
                                          <p:stCondLst>
                                            <p:cond delay="0"/>
                                          </p:stCondLst>
                                        </p:cTn>
                                        <p:tgtEl>
                                          <p:spTgt spid="6"/>
                                        </p:tgtEl>
                                        <p:attrNameLst>
                                          <p:attrName>style.visibility</p:attrName>
                                        </p:attrNameLst>
                                      </p:cBhvr>
                                      <p:to>
                                        <p:strVal val="visible"/>
                                      </p:to>
                                    </p:set>
                                    <p:animEffect transition="in" filter="wipe(left)">
                                      <p:cBhvr>
                                        <p:cTn id="18" dur="500"/>
                                        <p:tgtEl>
                                          <p:spTgt spid="6"/>
                                        </p:tgtEl>
                                      </p:cBhvr>
                                    </p:animEffect>
                                  </p:childTnLst>
                                </p:cTn>
                              </p:par>
                            </p:childTnLst>
                          </p:cTn>
                        </p:par>
                      </p:childTnLst>
                    </p:cTn>
                  </p:par>
                  <p:par>
                    <p:cTn id="19" fill="hold">
                      <p:stCondLst>
                        <p:cond delay="indefinite"/>
                      </p:stCondLst>
                      <p:childTnLst>
                        <p:par>
                          <p:cTn id="20" fill="hold">
                            <p:stCondLst>
                              <p:cond delay="0"/>
                            </p:stCondLst>
                            <p:childTnLst>
                              <p:par>
                                <p:cTn id="21" presetID="22" presetClass="entr" presetSubtype="2" fill="hold" grpId="0" nodeType="clickEffect">
                                  <p:stCondLst>
                                    <p:cond delay="0"/>
                                  </p:stCondLst>
                                  <p:childTnLst>
                                    <p:set>
                                      <p:cBhvr>
                                        <p:cTn id="22" dur="1" fill="hold">
                                          <p:stCondLst>
                                            <p:cond delay="0"/>
                                          </p:stCondLst>
                                        </p:cTn>
                                        <p:tgtEl>
                                          <p:spTgt spid="13"/>
                                        </p:tgtEl>
                                        <p:attrNameLst>
                                          <p:attrName>style.visibility</p:attrName>
                                        </p:attrNameLst>
                                      </p:cBhvr>
                                      <p:to>
                                        <p:strVal val="visible"/>
                                      </p:to>
                                    </p:set>
                                    <p:animEffect transition="in" filter="wipe(right)">
                                      <p:cBhvr>
                                        <p:cTn id="23" dur="500"/>
                                        <p:tgtEl>
                                          <p:spTgt spid="13"/>
                                        </p:tgtEl>
                                      </p:cBhvr>
                                    </p:animEffect>
                                  </p:childTnLst>
                                  <p:subTnLst>
                                    <p:set>
                                      <p:cBhvr override="childStyle">
                                        <p:cTn dur="1" fill="hold" display="0" masterRel="nextClick" afterEffect="1"/>
                                        <p:tgtEl>
                                          <p:spTgt spid="13"/>
                                        </p:tgtEl>
                                        <p:attrNameLst>
                                          <p:attrName>style.visibility</p:attrName>
                                        </p:attrNameLst>
                                      </p:cBhvr>
                                      <p:to>
                                        <p:strVal val="hidden"/>
                                      </p:to>
                                    </p:set>
                                  </p:subTnLst>
                                </p:cTn>
                              </p:par>
                            </p:childTnLst>
                          </p:cTn>
                        </p:par>
                      </p:childTnLst>
                    </p:cTn>
                  </p:par>
                  <p:par>
                    <p:cTn id="24" fill="hold">
                      <p:stCondLst>
                        <p:cond delay="indefinite"/>
                      </p:stCondLst>
                      <p:childTnLst>
                        <p:par>
                          <p:cTn id="25" fill="hold">
                            <p:stCondLst>
                              <p:cond delay="0"/>
                            </p:stCondLst>
                            <p:childTnLst>
                              <p:par>
                                <p:cTn id="26" presetID="22" presetClass="entr" presetSubtype="8" fill="hold" grpId="0" nodeType="clickEffect">
                                  <p:stCondLst>
                                    <p:cond delay="0"/>
                                  </p:stCondLst>
                                  <p:childTnLst>
                                    <p:set>
                                      <p:cBhvr>
                                        <p:cTn id="27" dur="1" fill="hold">
                                          <p:stCondLst>
                                            <p:cond delay="0"/>
                                          </p:stCondLst>
                                        </p:cTn>
                                        <p:tgtEl>
                                          <p:spTgt spid="11"/>
                                        </p:tgtEl>
                                        <p:attrNameLst>
                                          <p:attrName>style.visibility</p:attrName>
                                        </p:attrNameLst>
                                      </p:cBhvr>
                                      <p:to>
                                        <p:strVal val="visible"/>
                                      </p:to>
                                    </p:set>
                                    <p:animEffect transition="in" filter="wipe(left)">
                                      <p:cBhvr>
                                        <p:cTn id="28"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6" grpId="0" animBg="1"/>
      <p:bldP spid="9" grpId="0" animBg="1"/>
      <p:bldP spid="7" grpId="0" animBg="1"/>
      <p:bldP spid="11" grpId="0" animBg="1"/>
      <p:bldP spid="13" grpId="0"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9659BB79-F349-42BA-B16D-6E69BC53E00A}" type="slidenum">
              <a:rPr lang="en-US"/>
              <a:pPr/>
              <a:t>29</a:t>
            </a:fld>
            <a:endParaRPr lang="en-US"/>
          </a:p>
        </p:txBody>
      </p:sp>
      <p:sp>
        <p:nvSpPr>
          <p:cNvPr id="5" name="Footer Placeholder 4"/>
          <p:cNvSpPr>
            <a:spLocks noGrp="1"/>
          </p:cNvSpPr>
          <p:nvPr>
            <p:ph type="ftr" sz="quarter" idx="11"/>
          </p:nvPr>
        </p:nvSpPr>
        <p:spPr/>
        <p:txBody>
          <a:bodyPr/>
          <a:lstStyle/>
          <a:p>
            <a:r>
              <a:rPr lang="en-US" smtClean="0"/>
              <a:t>copyright Penny McIntire, 2013</a:t>
            </a:r>
            <a:endParaRPr lang="en-US"/>
          </a:p>
        </p:txBody>
      </p:sp>
      <p:sp>
        <p:nvSpPr>
          <p:cNvPr id="1177602" name="Rectangle 1026"/>
          <p:cNvSpPr>
            <a:spLocks noGrp="1" noChangeArrowheads="1"/>
          </p:cNvSpPr>
          <p:nvPr>
            <p:ph type="title"/>
          </p:nvPr>
        </p:nvSpPr>
        <p:spPr/>
        <p:txBody>
          <a:bodyPr/>
          <a:lstStyle/>
          <a:p>
            <a:r>
              <a:rPr lang="en-US" dirty="0"/>
              <a:t>Cookies</a:t>
            </a:r>
          </a:p>
        </p:txBody>
      </p:sp>
      <p:sp>
        <p:nvSpPr>
          <p:cNvPr id="1177603" name="Rectangle 1027"/>
          <p:cNvSpPr>
            <a:spLocks noGrp="1" noChangeArrowheads="1"/>
          </p:cNvSpPr>
          <p:nvPr>
            <p:ph type="body" idx="1"/>
          </p:nvPr>
        </p:nvSpPr>
        <p:spPr/>
        <p:txBody>
          <a:bodyPr/>
          <a:lstStyle/>
          <a:p>
            <a:pPr>
              <a:lnSpc>
                <a:spcPct val="90000"/>
              </a:lnSpc>
            </a:pPr>
            <a:r>
              <a:rPr lang="en-US" dirty="0" smtClean="0"/>
              <a:t>Examples </a:t>
            </a:r>
            <a:r>
              <a:rPr lang="en-US" dirty="0"/>
              <a:t>of cookie use:</a:t>
            </a:r>
          </a:p>
          <a:p>
            <a:pPr lvl="1">
              <a:lnSpc>
                <a:spcPct val="90000"/>
              </a:lnSpc>
            </a:pPr>
            <a:r>
              <a:rPr lang="en-US" dirty="0"/>
              <a:t>When a web site remembers your name or password. </a:t>
            </a:r>
          </a:p>
          <a:p>
            <a:pPr lvl="1">
              <a:lnSpc>
                <a:spcPct val="90000"/>
              </a:lnSpc>
            </a:pPr>
            <a:r>
              <a:rPr lang="en-US" dirty="0"/>
              <a:t>When a shopping cart remembers what you have already chosen as you browse from page to page.</a:t>
            </a:r>
          </a:p>
        </p:txBody>
      </p:sp>
    </p:spTree>
    <p:extLst>
      <p:ext uri="{BB962C8B-B14F-4D97-AF65-F5344CB8AC3E}">
        <p14:creationId xmlns:p14="http://schemas.microsoft.com/office/powerpoint/2010/main" val="248306124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705E4B3F-49CA-41C1-A419-EA288E4B30D3}" type="slidenum">
              <a:rPr lang="en-US"/>
              <a:pPr/>
              <a:t>3</a:t>
            </a:fld>
            <a:endParaRPr lang="en-US"/>
          </a:p>
        </p:txBody>
      </p:sp>
      <p:sp>
        <p:nvSpPr>
          <p:cNvPr id="5" name="Footer Placeholder 4"/>
          <p:cNvSpPr>
            <a:spLocks noGrp="1"/>
          </p:cNvSpPr>
          <p:nvPr>
            <p:ph type="ftr" sz="quarter" idx="11"/>
          </p:nvPr>
        </p:nvSpPr>
        <p:spPr/>
        <p:txBody>
          <a:bodyPr/>
          <a:lstStyle/>
          <a:p>
            <a:r>
              <a:rPr lang="en-US" smtClean="0"/>
              <a:t>copyright Penny McIntire, 2013</a:t>
            </a:r>
            <a:endParaRPr lang="en-US"/>
          </a:p>
        </p:txBody>
      </p:sp>
      <p:sp>
        <p:nvSpPr>
          <p:cNvPr id="1225730" name="Rectangle 2"/>
          <p:cNvSpPr>
            <a:spLocks noGrp="1" noChangeArrowheads="1"/>
          </p:cNvSpPr>
          <p:nvPr>
            <p:ph type="title"/>
          </p:nvPr>
        </p:nvSpPr>
        <p:spPr/>
        <p:txBody>
          <a:bodyPr/>
          <a:lstStyle/>
          <a:p>
            <a:r>
              <a:rPr lang="en-US"/>
              <a:t>Things to Do with JavaScript</a:t>
            </a:r>
          </a:p>
        </p:txBody>
      </p:sp>
      <p:sp>
        <p:nvSpPr>
          <p:cNvPr id="1225731" name="Rectangle 3"/>
          <p:cNvSpPr>
            <a:spLocks noGrp="1" noChangeArrowheads="1"/>
          </p:cNvSpPr>
          <p:nvPr>
            <p:ph type="body" idx="1"/>
          </p:nvPr>
        </p:nvSpPr>
        <p:spPr/>
        <p:txBody>
          <a:bodyPr/>
          <a:lstStyle/>
          <a:p>
            <a:pPr marL="609600" indent="-609600"/>
            <a:r>
              <a:rPr lang="en-US" dirty="0">
                <a:hlinkClick r:id="rId3" action="ppaction://hlinksldjump"/>
              </a:rPr>
              <a:t>Display date</a:t>
            </a:r>
            <a:endParaRPr lang="en-US" dirty="0"/>
          </a:p>
          <a:p>
            <a:pPr marL="609600" indent="-609600"/>
            <a:r>
              <a:rPr lang="en-US" dirty="0">
                <a:hlinkClick r:id="rId4" action="ppaction://hlinksldjump"/>
              </a:rPr>
              <a:t>Print page</a:t>
            </a:r>
            <a:endParaRPr lang="en-US" dirty="0"/>
          </a:p>
          <a:p>
            <a:pPr marL="609600" indent="-609600"/>
            <a:r>
              <a:rPr lang="en-US" dirty="0">
                <a:hlinkClick r:id="rId5" action="ppaction://hlinksldjump"/>
              </a:rPr>
              <a:t>Save and access a cookie</a:t>
            </a:r>
            <a:endParaRPr lang="en-US" dirty="0"/>
          </a:p>
          <a:p>
            <a:pPr marL="609600" indent="-609600"/>
            <a:r>
              <a:rPr lang="en-US" dirty="0">
                <a:hlinkClick r:id="rId6" action="ppaction://hlinksldjump"/>
              </a:rPr>
              <a:t>Sniff the browser</a:t>
            </a:r>
            <a:endParaRPr lang="en-US" dirty="0"/>
          </a:p>
          <a:p>
            <a:pPr marL="609600" indent="-609600"/>
            <a:r>
              <a:rPr lang="en-US" dirty="0">
                <a:hlinkClick r:id="rId7" action="ppaction://hlinksldjump"/>
              </a:rPr>
              <a:t>Data validation </a:t>
            </a:r>
            <a:endParaRPr lang="en-US" dirty="0"/>
          </a:p>
          <a:p>
            <a:pPr marL="609600" indent="-609600"/>
            <a:r>
              <a:rPr lang="en-US" dirty="0">
                <a:hlinkClick r:id="rId8" action="ppaction://hlinksldjump"/>
              </a:rPr>
              <a:t>Preload images</a:t>
            </a:r>
            <a:endParaRPr lang="en-US" dirty="0"/>
          </a:p>
          <a:p>
            <a:pPr marL="609600" indent="-609600"/>
            <a:r>
              <a:rPr lang="en-US" dirty="0" err="1">
                <a:hlinkClick r:id="rId9" action="ppaction://hlinksldjump"/>
              </a:rPr>
              <a:t>FlyoutDropdown</a:t>
            </a:r>
            <a:r>
              <a:rPr lang="en-US" dirty="0">
                <a:hlinkClick r:id="rId9" action="ppaction://hlinksldjump"/>
              </a:rPr>
              <a:t> menus</a:t>
            </a:r>
            <a:endParaRPr lang="en-US" dirty="0"/>
          </a:p>
          <a:p>
            <a:pPr marL="609600" indent="-609600">
              <a:buFontTx/>
              <a:buNone/>
            </a:pPr>
            <a:endParaRPr lang="en-US"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78F2847C-68FD-4141-A63B-AD93ADC44215}" type="slidenum">
              <a:rPr lang="en-US"/>
              <a:pPr/>
              <a:t>30</a:t>
            </a:fld>
            <a:endParaRPr lang="en-US"/>
          </a:p>
        </p:txBody>
      </p:sp>
      <p:sp>
        <p:nvSpPr>
          <p:cNvPr id="5" name="Footer Placeholder 4"/>
          <p:cNvSpPr>
            <a:spLocks noGrp="1"/>
          </p:cNvSpPr>
          <p:nvPr>
            <p:ph type="ftr" sz="quarter" idx="11"/>
          </p:nvPr>
        </p:nvSpPr>
        <p:spPr/>
        <p:txBody>
          <a:bodyPr/>
          <a:lstStyle/>
          <a:p>
            <a:r>
              <a:rPr lang="en-US" smtClean="0"/>
              <a:t>copyright Penny McIntire, 2013</a:t>
            </a:r>
            <a:endParaRPr lang="en-US"/>
          </a:p>
        </p:txBody>
      </p:sp>
      <p:sp>
        <p:nvSpPr>
          <p:cNvPr id="1178626" name="Rectangle 2"/>
          <p:cNvSpPr>
            <a:spLocks noGrp="1" noChangeArrowheads="1"/>
          </p:cNvSpPr>
          <p:nvPr>
            <p:ph type="title"/>
          </p:nvPr>
        </p:nvSpPr>
        <p:spPr/>
        <p:txBody>
          <a:bodyPr/>
          <a:lstStyle/>
          <a:p>
            <a:r>
              <a:rPr lang="en-US"/>
              <a:t>Cookies</a:t>
            </a:r>
          </a:p>
        </p:txBody>
      </p:sp>
      <p:sp>
        <p:nvSpPr>
          <p:cNvPr id="1178627" name="Rectangle 3"/>
          <p:cNvSpPr>
            <a:spLocks noGrp="1" noChangeArrowheads="1"/>
          </p:cNvSpPr>
          <p:nvPr>
            <p:ph type="body" idx="1"/>
          </p:nvPr>
        </p:nvSpPr>
        <p:spPr/>
        <p:txBody>
          <a:bodyPr/>
          <a:lstStyle/>
          <a:p>
            <a:r>
              <a:rPr lang="en-US" dirty="0"/>
              <a:t>There are some limitations to cookies:</a:t>
            </a:r>
          </a:p>
          <a:p>
            <a:pPr lvl="1"/>
            <a:r>
              <a:rPr lang="en-US" dirty="0"/>
              <a:t>A </a:t>
            </a:r>
            <a:r>
              <a:rPr lang="en-US" dirty="0" smtClean="0"/>
              <a:t>standard web </a:t>
            </a:r>
            <a:r>
              <a:rPr lang="en-US" dirty="0"/>
              <a:t>browser can retain </a:t>
            </a:r>
            <a:r>
              <a:rPr lang="en-US" dirty="0" smtClean="0"/>
              <a:t>at least 300 cookies – some browsers go as high as 3000 or even unlimited. </a:t>
            </a:r>
          </a:p>
          <a:p>
            <a:pPr lvl="1"/>
            <a:r>
              <a:rPr lang="en-US" dirty="0" smtClean="0"/>
              <a:t>Mobile browsers only 50 </a:t>
            </a:r>
            <a:r>
              <a:rPr lang="en-US" dirty="0" smtClean="0"/>
              <a:t>cookies? </a:t>
            </a:r>
            <a:endParaRPr lang="en-US" dirty="0"/>
          </a:p>
          <a:p>
            <a:pPr lvl="1"/>
            <a:r>
              <a:rPr lang="en-US" dirty="0" smtClean="0"/>
              <a:t>At least </a:t>
            </a:r>
            <a:r>
              <a:rPr lang="en-US" dirty="0"/>
              <a:t>20 may be “owned” by a given domain </a:t>
            </a:r>
            <a:r>
              <a:rPr lang="en-US" dirty="0" smtClean="0"/>
              <a:t>(e.g., </a:t>
            </a:r>
            <a:r>
              <a:rPr lang="en-US" dirty="0"/>
              <a:t>cs.niu.edu could store </a:t>
            </a:r>
            <a:r>
              <a:rPr lang="en-US" dirty="0" smtClean="0"/>
              <a:t>at least </a:t>
            </a:r>
            <a:r>
              <a:rPr lang="en-US" dirty="0"/>
              <a:t>20 </a:t>
            </a:r>
            <a:r>
              <a:rPr lang="en-US" dirty="0" smtClean="0"/>
              <a:t>cookies on a visitor’s computer).</a:t>
            </a:r>
            <a:endParaRPr lang="en-US" dirty="0"/>
          </a:p>
          <a:p>
            <a:pPr lvl="1"/>
            <a:r>
              <a:rPr lang="en-US" dirty="0"/>
              <a:t>Each cookie must be under 4K in length, 2K for older browsers.</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64609C90-75C0-42BC-A32D-92C82723432F}" type="slidenum">
              <a:rPr lang="en-US"/>
              <a:pPr/>
              <a:t>31</a:t>
            </a:fld>
            <a:endParaRPr lang="en-US"/>
          </a:p>
        </p:txBody>
      </p:sp>
      <p:sp>
        <p:nvSpPr>
          <p:cNvPr id="5" name="Footer Placeholder 4"/>
          <p:cNvSpPr>
            <a:spLocks noGrp="1"/>
          </p:cNvSpPr>
          <p:nvPr>
            <p:ph type="ftr" sz="quarter" idx="11"/>
          </p:nvPr>
        </p:nvSpPr>
        <p:spPr/>
        <p:txBody>
          <a:bodyPr/>
          <a:lstStyle/>
          <a:p>
            <a:r>
              <a:rPr lang="en-US" smtClean="0"/>
              <a:t>copyright Penny McIntire, 2013</a:t>
            </a:r>
            <a:endParaRPr lang="en-US"/>
          </a:p>
        </p:txBody>
      </p:sp>
      <p:sp>
        <p:nvSpPr>
          <p:cNvPr id="1179650" name="Rectangle 1026"/>
          <p:cNvSpPr>
            <a:spLocks noGrp="1" noChangeArrowheads="1"/>
          </p:cNvSpPr>
          <p:nvPr>
            <p:ph type="title"/>
          </p:nvPr>
        </p:nvSpPr>
        <p:spPr/>
        <p:txBody>
          <a:bodyPr/>
          <a:lstStyle/>
          <a:p>
            <a:r>
              <a:rPr lang="en-US"/>
              <a:t>Cookies</a:t>
            </a:r>
          </a:p>
        </p:txBody>
      </p:sp>
      <p:sp>
        <p:nvSpPr>
          <p:cNvPr id="1179651" name="Rectangle 1027"/>
          <p:cNvSpPr>
            <a:spLocks noGrp="1" noChangeArrowheads="1"/>
          </p:cNvSpPr>
          <p:nvPr>
            <p:ph type="body" idx="1"/>
          </p:nvPr>
        </p:nvSpPr>
        <p:spPr/>
        <p:txBody>
          <a:bodyPr/>
          <a:lstStyle/>
          <a:p>
            <a:r>
              <a:rPr lang="en-US" dirty="0"/>
              <a:t>You </a:t>
            </a:r>
            <a:r>
              <a:rPr lang="en-US" dirty="0" smtClean="0"/>
              <a:t>may be able to </a:t>
            </a:r>
            <a:r>
              <a:rPr lang="en-US" dirty="0"/>
              <a:t>open your </a:t>
            </a:r>
            <a:r>
              <a:rPr lang="en-US" dirty="0" smtClean="0"/>
              <a:t>cookie files (just regular text files), in your temporary internet files (wherever the heck they may be located on your particular machine + operating system)</a:t>
            </a:r>
            <a:endParaRPr lang="en-US" dirty="0"/>
          </a:p>
          <a:p>
            <a:pPr lvl="1">
              <a:buFontTx/>
              <a:buNone/>
            </a:pPr>
            <a:endParaRPr lang="en-US"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BC5A0693-D589-4854-916B-5A1A57680E69}" type="slidenum">
              <a:rPr lang="en-US"/>
              <a:pPr/>
              <a:t>32</a:t>
            </a:fld>
            <a:endParaRPr lang="en-US"/>
          </a:p>
        </p:txBody>
      </p:sp>
      <p:sp>
        <p:nvSpPr>
          <p:cNvPr id="5" name="Footer Placeholder 4"/>
          <p:cNvSpPr>
            <a:spLocks noGrp="1"/>
          </p:cNvSpPr>
          <p:nvPr>
            <p:ph type="ftr" sz="quarter" idx="11"/>
          </p:nvPr>
        </p:nvSpPr>
        <p:spPr/>
        <p:txBody>
          <a:bodyPr/>
          <a:lstStyle/>
          <a:p>
            <a:r>
              <a:rPr lang="en-US" smtClean="0"/>
              <a:t>copyright Penny McIntire, 2013</a:t>
            </a:r>
            <a:endParaRPr lang="en-US"/>
          </a:p>
        </p:txBody>
      </p:sp>
      <p:sp>
        <p:nvSpPr>
          <p:cNvPr id="1180676" name="Rectangle 1028"/>
          <p:cNvSpPr>
            <a:spLocks noGrp="1" noChangeArrowheads="1"/>
          </p:cNvSpPr>
          <p:nvPr>
            <p:ph type="title"/>
          </p:nvPr>
        </p:nvSpPr>
        <p:spPr/>
        <p:txBody>
          <a:bodyPr/>
          <a:lstStyle/>
          <a:p>
            <a:r>
              <a:rPr lang="en-US"/>
              <a:t>Cookies</a:t>
            </a:r>
          </a:p>
        </p:txBody>
      </p:sp>
      <p:sp>
        <p:nvSpPr>
          <p:cNvPr id="1180677" name="Rectangle 1029"/>
          <p:cNvSpPr>
            <a:spLocks noGrp="1" noChangeArrowheads="1"/>
          </p:cNvSpPr>
          <p:nvPr>
            <p:ph type="body" idx="1"/>
          </p:nvPr>
        </p:nvSpPr>
        <p:spPr/>
        <p:txBody>
          <a:bodyPr/>
          <a:lstStyle/>
          <a:p>
            <a:r>
              <a:rPr lang="en-US" dirty="0"/>
              <a:t>Cookies store: </a:t>
            </a:r>
          </a:p>
          <a:p>
            <a:pPr lvl="1"/>
            <a:r>
              <a:rPr lang="en-US" dirty="0"/>
              <a:t>The domain name that created the cookie. </a:t>
            </a:r>
          </a:p>
          <a:p>
            <a:pPr lvl="1"/>
            <a:r>
              <a:rPr lang="en-US" dirty="0"/>
              <a:t>Whether the server or JavaScript within the browser stored the cookie.</a:t>
            </a:r>
          </a:p>
          <a:p>
            <a:pPr lvl="1"/>
            <a:r>
              <a:rPr lang="en-US" dirty="0"/>
              <a:t>Whether or not the cookie should be transported using SSL. </a:t>
            </a:r>
          </a:p>
          <a:p>
            <a:pPr lvl="1"/>
            <a:r>
              <a:rPr lang="en-US" dirty="0"/>
              <a:t>The expiration date. </a:t>
            </a:r>
          </a:p>
          <a:p>
            <a:pPr lvl="1"/>
            <a:r>
              <a:rPr lang="en-US" dirty="0"/>
              <a:t>The name and value pair that you want to store in the cookie…</a:t>
            </a: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1B318DCA-1239-412F-9656-7DAA80F61241}" type="slidenum">
              <a:rPr lang="en-US"/>
              <a:pPr/>
              <a:t>33</a:t>
            </a:fld>
            <a:endParaRPr lang="en-US"/>
          </a:p>
        </p:txBody>
      </p:sp>
      <p:sp>
        <p:nvSpPr>
          <p:cNvPr id="5" name="Footer Placeholder 4"/>
          <p:cNvSpPr>
            <a:spLocks noGrp="1"/>
          </p:cNvSpPr>
          <p:nvPr>
            <p:ph type="ftr" sz="quarter" idx="11"/>
          </p:nvPr>
        </p:nvSpPr>
        <p:spPr/>
        <p:txBody>
          <a:bodyPr/>
          <a:lstStyle/>
          <a:p>
            <a:r>
              <a:rPr lang="en-US" smtClean="0"/>
              <a:t>copyright Penny McIntire, 2013</a:t>
            </a:r>
            <a:endParaRPr lang="en-US"/>
          </a:p>
        </p:txBody>
      </p:sp>
      <p:sp>
        <p:nvSpPr>
          <p:cNvPr id="1196036" name="Rectangle 1028"/>
          <p:cNvSpPr>
            <a:spLocks noGrp="1" noChangeArrowheads="1"/>
          </p:cNvSpPr>
          <p:nvPr>
            <p:ph type="title"/>
          </p:nvPr>
        </p:nvSpPr>
        <p:spPr/>
        <p:txBody>
          <a:bodyPr/>
          <a:lstStyle/>
          <a:p>
            <a:r>
              <a:rPr lang="en-US"/>
              <a:t>Cookies</a:t>
            </a:r>
          </a:p>
        </p:txBody>
      </p:sp>
      <p:sp>
        <p:nvSpPr>
          <p:cNvPr id="1196037" name="Rectangle 1029"/>
          <p:cNvSpPr>
            <a:spLocks noGrp="1" noChangeArrowheads="1"/>
          </p:cNvSpPr>
          <p:nvPr>
            <p:ph type="body" idx="1"/>
          </p:nvPr>
        </p:nvSpPr>
        <p:spPr/>
        <p:txBody>
          <a:bodyPr/>
          <a:lstStyle/>
          <a:p>
            <a:pPr lvl="1"/>
            <a:r>
              <a:rPr lang="en-US"/>
              <a:t>For instance, if you want to save the user’s first name, you might have a name/value pair like firstName= Penny.</a:t>
            </a:r>
          </a:p>
          <a:p>
            <a:pPr lvl="1"/>
            <a:endParaRPr lang="en-US"/>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18B5D68A-2730-4D5F-B204-33C7A79BA55C}" type="slidenum">
              <a:rPr lang="en-US"/>
              <a:pPr/>
              <a:t>34</a:t>
            </a:fld>
            <a:endParaRPr lang="en-US"/>
          </a:p>
        </p:txBody>
      </p:sp>
      <p:sp>
        <p:nvSpPr>
          <p:cNvPr id="5" name="Footer Placeholder 4"/>
          <p:cNvSpPr>
            <a:spLocks noGrp="1"/>
          </p:cNvSpPr>
          <p:nvPr>
            <p:ph type="ftr" sz="quarter" idx="11"/>
          </p:nvPr>
        </p:nvSpPr>
        <p:spPr/>
        <p:txBody>
          <a:bodyPr/>
          <a:lstStyle/>
          <a:p>
            <a:r>
              <a:rPr lang="en-US" smtClean="0"/>
              <a:t>copyright Penny McIntire, 2013</a:t>
            </a:r>
            <a:endParaRPr lang="en-US"/>
          </a:p>
        </p:txBody>
      </p:sp>
      <p:sp>
        <p:nvSpPr>
          <p:cNvPr id="1197058" name="Rectangle 2"/>
          <p:cNvSpPr>
            <a:spLocks noGrp="1" noChangeArrowheads="1"/>
          </p:cNvSpPr>
          <p:nvPr>
            <p:ph type="title"/>
          </p:nvPr>
        </p:nvSpPr>
        <p:spPr/>
        <p:txBody>
          <a:bodyPr/>
          <a:lstStyle/>
          <a:p>
            <a:r>
              <a:rPr lang="en-US"/>
              <a:t>Cookies</a:t>
            </a:r>
          </a:p>
        </p:txBody>
      </p:sp>
      <p:sp>
        <p:nvSpPr>
          <p:cNvPr id="1197059" name="Rectangle 3"/>
          <p:cNvSpPr>
            <a:spLocks noGrp="1" noChangeArrowheads="1"/>
          </p:cNvSpPr>
          <p:nvPr>
            <p:ph type="body" idx="1"/>
          </p:nvPr>
        </p:nvSpPr>
        <p:spPr/>
        <p:txBody>
          <a:bodyPr/>
          <a:lstStyle/>
          <a:p>
            <a:pPr>
              <a:lnSpc>
                <a:spcPct val="90000"/>
              </a:lnSpc>
            </a:pPr>
            <a:r>
              <a:rPr lang="en-US" dirty="0"/>
              <a:t>The format of the string used to set a cookie is as follows:</a:t>
            </a:r>
          </a:p>
          <a:p>
            <a:pPr lvl="1">
              <a:lnSpc>
                <a:spcPct val="90000"/>
              </a:lnSpc>
              <a:buFontTx/>
              <a:buNone/>
            </a:pPr>
            <a:r>
              <a:rPr lang="en-US" dirty="0" err="1">
                <a:solidFill>
                  <a:srgbClr val="99FF99"/>
                </a:solidFill>
              </a:rPr>
              <a:t>document.cookie</a:t>
            </a:r>
            <a:r>
              <a:rPr lang="en-US" dirty="0">
                <a:solidFill>
                  <a:srgbClr val="99FF99"/>
                </a:solidFill>
              </a:rPr>
              <a:t> = </a:t>
            </a:r>
          </a:p>
          <a:p>
            <a:pPr lvl="1">
              <a:lnSpc>
                <a:spcPct val="90000"/>
              </a:lnSpc>
              <a:buFontTx/>
              <a:buNone/>
            </a:pPr>
            <a:r>
              <a:rPr lang="en-US" dirty="0">
                <a:solidFill>
                  <a:srgbClr val="99FF99"/>
                </a:solidFill>
              </a:rPr>
              <a:t>	‘</a:t>
            </a:r>
            <a:r>
              <a:rPr lang="en-US" dirty="0" err="1">
                <a:solidFill>
                  <a:srgbClr val="99FF99"/>
                </a:solidFill>
              </a:rPr>
              <a:t>myNewCookie</a:t>
            </a:r>
            <a:r>
              <a:rPr lang="en-US" dirty="0">
                <a:solidFill>
                  <a:srgbClr val="99FF99"/>
                </a:solidFill>
              </a:rPr>
              <a:t>=value you have assigned’ + ‘expires=Friday, 30-Mar-2001 23:59:59 GMT;’  </a:t>
            </a:r>
          </a:p>
          <a:p>
            <a:pPr lvl="1">
              <a:lnSpc>
                <a:spcPct val="90000"/>
              </a:lnSpc>
            </a:pPr>
            <a:r>
              <a:rPr lang="en-US" dirty="0"/>
              <a:t>This leaves a cookie with the name </a:t>
            </a:r>
            <a:r>
              <a:rPr lang="en-US" dirty="0" err="1"/>
              <a:t>myNewCookie</a:t>
            </a:r>
            <a:r>
              <a:rPr lang="en-US" dirty="0"/>
              <a:t>, with the value “value you have assigned”, which expires on March 30 at 1 second before midnight.</a:t>
            </a:r>
          </a:p>
          <a:p>
            <a:pPr lvl="1">
              <a:lnSpc>
                <a:spcPct val="90000"/>
              </a:lnSpc>
            </a:pPr>
            <a:r>
              <a:rPr lang="en-US" dirty="0"/>
              <a:t>Let’s look at the individual parts here…</a:t>
            </a: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A2BC6243-3D23-4944-89B1-B87B359A0599}" type="slidenum">
              <a:rPr lang="en-US"/>
              <a:pPr/>
              <a:t>35</a:t>
            </a:fld>
            <a:endParaRPr lang="en-US"/>
          </a:p>
        </p:txBody>
      </p:sp>
      <p:sp>
        <p:nvSpPr>
          <p:cNvPr id="5" name="Footer Placeholder 4"/>
          <p:cNvSpPr>
            <a:spLocks noGrp="1"/>
          </p:cNvSpPr>
          <p:nvPr>
            <p:ph type="ftr" sz="quarter" idx="11"/>
          </p:nvPr>
        </p:nvSpPr>
        <p:spPr/>
        <p:txBody>
          <a:bodyPr/>
          <a:lstStyle/>
          <a:p>
            <a:r>
              <a:rPr lang="en-US" smtClean="0"/>
              <a:t>copyright Penny McIntire, 2013</a:t>
            </a:r>
            <a:endParaRPr lang="en-US"/>
          </a:p>
        </p:txBody>
      </p:sp>
      <p:sp>
        <p:nvSpPr>
          <p:cNvPr id="1213442" name="Rectangle 2"/>
          <p:cNvSpPr>
            <a:spLocks noGrp="1" noChangeArrowheads="1"/>
          </p:cNvSpPr>
          <p:nvPr>
            <p:ph type="title"/>
          </p:nvPr>
        </p:nvSpPr>
        <p:spPr/>
        <p:txBody>
          <a:bodyPr/>
          <a:lstStyle/>
          <a:p>
            <a:r>
              <a:rPr lang="en-US"/>
              <a:t>Cookies</a:t>
            </a:r>
          </a:p>
        </p:txBody>
      </p:sp>
      <p:sp>
        <p:nvSpPr>
          <p:cNvPr id="1213443" name="Rectangle 3"/>
          <p:cNvSpPr>
            <a:spLocks noGrp="1" noChangeArrowheads="1"/>
          </p:cNvSpPr>
          <p:nvPr>
            <p:ph type="body" idx="1"/>
          </p:nvPr>
        </p:nvSpPr>
        <p:spPr/>
        <p:txBody>
          <a:bodyPr/>
          <a:lstStyle/>
          <a:p>
            <a:pPr marL="914400" lvl="1" indent="-457200"/>
            <a:r>
              <a:rPr lang="en-US" sz="2400" dirty="0" smtClean="0"/>
              <a:t>The name and value parts are required</a:t>
            </a:r>
            <a:r>
              <a:rPr lang="en-US" sz="2400" dirty="0"/>
              <a:t>.</a:t>
            </a:r>
          </a:p>
          <a:p>
            <a:pPr marL="914400" lvl="1" indent="-457200"/>
            <a:r>
              <a:rPr lang="en-US" sz="2400" dirty="0"/>
              <a:t>No semicolons, commas, or blanks in the whole “name” part, OR  </a:t>
            </a:r>
          </a:p>
          <a:p>
            <a:pPr marL="1295400" lvl="2" indent="-381000"/>
            <a:r>
              <a:rPr lang="en-US" sz="2000" dirty="0"/>
              <a:t>Encode the value part of the pair with the  JavaScript </a:t>
            </a:r>
            <a:r>
              <a:rPr lang="en-US" sz="2000" dirty="0">
                <a:solidFill>
                  <a:srgbClr val="99FF99"/>
                </a:solidFill>
              </a:rPr>
              <a:t>escape()</a:t>
            </a:r>
            <a:r>
              <a:rPr lang="en-US" sz="2000" dirty="0"/>
              <a:t> function to take care of any special characters.</a:t>
            </a:r>
          </a:p>
          <a:p>
            <a:pPr marL="1295400" lvl="2" indent="-381000"/>
            <a:r>
              <a:rPr lang="en-US" sz="2000" dirty="0"/>
              <a:t>Use the </a:t>
            </a:r>
            <a:r>
              <a:rPr lang="en-US" sz="2000" dirty="0" err="1">
                <a:solidFill>
                  <a:srgbClr val="99FF99"/>
                </a:solidFill>
              </a:rPr>
              <a:t>unescape</a:t>
            </a:r>
            <a:r>
              <a:rPr lang="en-US" sz="2000" dirty="0">
                <a:solidFill>
                  <a:srgbClr val="99FF99"/>
                </a:solidFill>
              </a:rPr>
              <a:t>()</a:t>
            </a:r>
            <a:r>
              <a:rPr lang="en-US" sz="2000" dirty="0"/>
              <a:t> function later, when retrieving the cookie, to get back to the original characters.</a:t>
            </a:r>
          </a:p>
          <a:p>
            <a:pPr marL="914400" lvl="1" indent="-457200"/>
            <a:r>
              <a:rPr lang="en-US" sz="2400" dirty="0"/>
              <a:t>If two cookies have the same name, the new one overwrites the old one.</a:t>
            </a:r>
          </a:p>
          <a:p>
            <a:pPr marL="914400" lvl="1" indent="-457200"/>
            <a:endParaRPr lang="en-US"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16B26534-AD25-4E80-BA16-225354E36CDE}" type="slidenum">
              <a:rPr lang="en-US"/>
              <a:pPr/>
              <a:t>36</a:t>
            </a:fld>
            <a:endParaRPr lang="en-US"/>
          </a:p>
        </p:txBody>
      </p:sp>
      <p:sp>
        <p:nvSpPr>
          <p:cNvPr id="5" name="Footer Placeholder 4"/>
          <p:cNvSpPr>
            <a:spLocks noGrp="1"/>
          </p:cNvSpPr>
          <p:nvPr>
            <p:ph type="ftr" sz="quarter" idx="11"/>
          </p:nvPr>
        </p:nvSpPr>
        <p:spPr/>
        <p:txBody>
          <a:bodyPr/>
          <a:lstStyle/>
          <a:p>
            <a:r>
              <a:rPr lang="en-US" smtClean="0"/>
              <a:t>copyright Penny McIntire, 2013</a:t>
            </a:r>
            <a:endParaRPr lang="en-US"/>
          </a:p>
        </p:txBody>
      </p:sp>
      <p:sp>
        <p:nvSpPr>
          <p:cNvPr id="1214466" name="Rectangle 2"/>
          <p:cNvSpPr>
            <a:spLocks noGrp="1" noChangeArrowheads="1"/>
          </p:cNvSpPr>
          <p:nvPr>
            <p:ph type="title"/>
          </p:nvPr>
        </p:nvSpPr>
        <p:spPr/>
        <p:txBody>
          <a:bodyPr/>
          <a:lstStyle/>
          <a:p>
            <a:r>
              <a:rPr lang="en-US" dirty="0"/>
              <a:t>Cookies</a:t>
            </a:r>
          </a:p>
        </p:txBody>
      </p:sp>
      <p:sp>
        <p:nvSpPr>
          <p:cNvPr id="1214467" name="Rectangle 3"/>
          <p:cNvSpPr>
            <a:spLocks noGrp="1" noChangeArrowheads="1"/>
          </p:cNvSpPr>
          <p:nvPr>
            <p:ph type="body" idx="1"/>
          </p:nvPr>
        </p:nvSpPr>
        <p:spPr/>
        <p:txBody>
          <a:bodyPr/>
          <a:lstStyle/>
          <a:p>
            <a:pPr>
              <a:lnSpc>
                <a:spcPct val="90000"/>
              </a:lnSpc>
            </a:pPr>
            <a:r>
              <a:rPr lang="en-US" dirty="0">
                <a:solidFill>
                  <a:srgbClr val="99FF99"/>
                </a:solidFill>
              </a:rPr>
              <a:t>‘expires=Friday, 30-Mar-2001 23:59:59 GMT;’ </a:t>
            </a:r>
          </a:p>
          <a:p>
            <a:pPr lvl="1">
              <a:lnSpc>
                <a:spcPct val="90000"/>
              </a:lnSpc>
            </a:pPr>
            <a:r>
              <a:rPr lang="en-US" dirty="0"/>
              <a:t>Can use the JavaScript Date object format shown here, or use a calculation for the date and time in milliseconds since January 1, 1970, GMT. </a:t>
            </a:r>
          </a:p>
          <a:p>
            <a:pPr lvl="1">
              <a:lnSpc>
                <a:spcPct val="90000"/>
              </a:lnSpc>
            </a:pPr>
            <a:r>
              <a:rPr lang="en-US" dirty="0"/>
              <a:t>If this is omitted, the cookie expires automatically at the end of the session. </a:t>
            </a: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8313F9CF-FA82-4A17-8753-85A3532E03B3}" type="slidenum">
              <a:rPr lang="en-US"/>
              <a:pPr/>
              <a:t>37</a:t>
            </a:fld>
            <a:endParaRPr lang="en-US"/>
          </a:p>
        </p:txBody>
      </p:sp>
      <p:sp>
        <p:nvSpPr>
          <p:cNvPr id="5" name="Footer Placeholder 4"/>
          <p:cNvSpPr>
            <a:spLocks noGrp="1"/>
          </p:cNvSpPr>
          <p:nvPr>
            <p:ph type="ftr" sz="quarter" idx="11"/>
          </p:nvPr>
        </p:nvSpPr>
        <p:spPr/>
        <p:txBody>
          <a:bodyPr/>
          <a:lstStyle/>
          <a:p>
            <a:r>
              <a:rPr lang="en-US" smtClean="0"/>
              <a:t>copyright Penny McIntire, 2013</a:t>
            </a:r>
            <a:endParaRPr lang="en-US"/>
          </a:p>
        </p:txBody>
      </p:sp>
      <p:sp>
        <p:nvSpPr>
          <p:cNvPr id="1198082" name="Rectangle 2"/>
          <p:cNvSpPr>
            <a:spLocks noGrp="1" noChangeArrowheads="1"/>
          </p:cNvSpPr>
          <p:nvPr>
            <p:ph type="title"/>
          </p:nvPr>
        </p:nvSpPr>
        <p:spPr/>
        <p:txBody>
          <a:bodyPr/>
          <a:lstStyle/>
          <a:p>
            <a:r>
              <a:rPr lang="en-US" dirty="0" smtClean="0"/>
              <a:t>Cookies</a:t>
            </a:r>
            <a:endParaRPr lang="en-US" dirty="0"/>
          </a:p>
        </p:txBody>
      </p:sp>
      <p:sp>
        <p:nvSpPr>
          <p:cNvPr id="1198083" name="Rectangle 3"/>
          <p:cNvSpPr>
            <a:spLocks noGrp="1" noChangeArrowheads="1"/>
          </p:cNvSpPr>
          <p:nvPr>
            <p:ph type="body" idx="1"/>
          </p:nvPr>
        </p:nvSpPr>
        <p:spPr/>
        <p:txBody>
          <a:bodyPr/>
          <a:lstStyle/>
          <a:p>
            <a:r>
              <a:rPr lang="en-US" dirty="0" smtClean="0"/>
              <a:t>The code is a little more complicated than what is shown, especially retrieving the cookie from the second page that actually needs it – the single line that creates the cookie has to be wrapped in more JavaScript to see if a cookie exists and to parse the cookie.</a:t>
            </a:r>
          </a:p>
          <a:p>
            <a:r>
              <a:rPr lang="en-US" dirty="0" smtClean="0"/>
              <a:t>Example </a:t>
            </a:r>
            <a:r>
              <a:rPr lang="en-US" dirty="0"/>
              <a:t>and code from W3C: </a:t>
            </a:r>
          </a:p>
          <a:p>
            <a:pPr>
              <a:buFontTx/>
              <a:buNone/>
            </a:pPr>
            <a:r>
              <a:rPr lang="en-US" dirty="0">
                <a:hlinkClick r:id="rId2"/>
              </a:rPr>
              <a:t>http://</a:t>
            </a:r>
            <a:r>
              <a:rPr lang="en-US" dirty="0" smtClean="0">
                <a:hlinkClick r:id="rId2"/>
              </a:rPr>
              <a:t>www.w3schools.com/JS/js_cookies.asp</a:t>
            </a:r>
            <a:endParaRPr lang="en-US" dirty="0" smtClean="0"/>
          </a:p>
          <a:p>
            <a:pPr>
              <a:buFontTx/>
              <a:buNone/>
            </a:pPr>
            <a:endParaRPr lang="en-US" dirty="0"/>
          </a:p>
          <a:p>
            <a:pPr>
              <a:buFontTx/>
              <a:buNone/>
            </a:pP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1" presetClass="entr" presetSubtype="0" fill="hold" grpId="0" nodeType="afterEffect">
                                  <p:stCondLst>
                                    <p:cond delay="0"/>
                                  </p:stCondLst>
                                  <p:childTnLst>
                                    <p:set>
                                      <p:cBhvr>
                                        <p:cTn id="6" dur="1" fill="hold">
                                          <p:stCondLst>
                                            <p:cond delay="499"/>
                                          </p:stCondLst>
                                        </p:cTn>
                                        <p:tgtEl>
                                          <p:spTgt spid="1198083">
                                            <p:txEl>
                                              <p:pRg st="0" end="0"/>
                                            </p:txEl>
                                          </p:spTgt>
                                        </p:tgtEl>
                                        <p:attrNameLst>
                                          <p:attrName>style.visibility</p:attrName>
                                        </p:attrNameLst>
                                      </p:cBhvr>
                                      <p:to>
                                        <p:strVal val="visible"/>
                                      </p:to>
                                    </p:set>
                                  </p:childTnLst>
                                </p:cTn>
                              </p:par>
                            </p:childTnLst>
                          </p:cTn>
                        </p:par>
                        <p:par>
                          <p:cTn id="7" fill="hold">
                            <p:stCondLst>
                              <p:cond delay="500"/>
                            </p:stCondLst>
                            <p:childTnLst>
                              <p:par>
                                <p:cTn id="8" presetID="1" presetClass="entr" presetSubtype="0" fill="hold" grpId="0" nodeType="afterEffect">
                                  <p:stCondLst>
                                    <p:cond delay="0"/>
                                  </p:stCondLst>
                                  <p:childTnLst>
                                    <p:set>
                                      <p:cBhvr>
                                        <p:cTn id="9" dur="1" fill="hold">
                                          <p:stCondLst>
                                            <p:cond delay="499"/>
                                          </p:stCondLst>
                                        </p:cTn>
                                        <p:tgtEl>
                                          <p:spTgt spid="1198083">
                                            <p:txEl>
                                              <p:pRg st="1" end="1"/>
                                            </p:txEl>
                                          </p:spTgt>
                                        </p:tgtEl>
                                        <p:attrNameLst>
                                          <p:attrName>style.visibility</p:attrName>
                                        </p:attrNameLst>
                                      </p:cBhvr>
                                      <p:to>
                                        <p:strVal val="visible"/>
                                      </p:to>
                                    </p:set>
                                  </p:childTnLst>
                                </p:cTn>
                              </p:par>
                            </p:childTnLst>
                          </p:cTn>
                        </p:par>
                        <p:par>
                          <p:cTn id="10" fill="hold" nodeType="afterGroup">
                            <p:stCondLst>
                              <p:cond delay="1000"/>
                            </p:stCondLst>
                            <p:childTnLst>
                              <p:par>
                                <p:cTn id="11" presetID="1" presetClass="entr" presetSubtype="0" fill="hold" grpId="0" nodeType="afterEffect">
                                  <p:stCondLst>
                                    <p:cond delay="0"/>
                                  </p:stCondLst>
                                  <p:childTnLst>
                                    <p:set>
                                      <p:cBhvr>
                                        <p:cTn id="12" dur="1" fill="hold">
                                          <p:stCondLst>
                                            <p:cond delay="499"/>
                                          </p:stCondLst>
                                        </p:cTn>
                                        <p:tgtEl>
                                          <p:spTgt spid="119808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98083" grpId="0" uiExpand="1" build="p" autoUpdateAnimBg="0" advAuto="0"/>
    </p:bldLst>
  </p:timing>
</p:sld>
</file>

<file path=ppt/slides/slide3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8313F9CF-FA82-4A17-8753-85A3532E03B3}" type="slidenum">
              <a:rPr lang="en-US"/>
              <a:pPr/>
              <a:t>38</a:t>
            </a:fld>
            <a:endParaRPr lang="en-US"/>
          </a:p>
        </p:txBody>
      </p:sp>
      <p:sp>
        <p:nvSpPr>
          <p:cNvPr id="5" name="Footer Placeholder 4"/>
          <p:cNvSpPr>
            <a:spLocks noGrp="1"/>
          </p:cNvSpPr>
          <p:nvPr>
            <p:ph type="ftr" sz="quarter" idx="11"/>
          </p:nvPr>
        </p:nvSpPr>
        <p:spPr/>
        <p:txBody>
          <a:bodyPr/>
          <a:lstStyle/>
          <a:p>
            <a:r>
              <a:rPr lang="en-US" smtClean="0"/>
              <a:t>copyright Penny McIntire, 2013</a:t>
            </a:r>
            <a:endParaRPr lang="en-US"/>
          </a:p>
        </p:txBody>
      </p:sp>
      <p:sp>
        <p:nvSpPr>
          <p:cNvPr id="1198082" name="Rectangle 2"/>
          <p:cNvSpPr>
            <a:spLocks noGrp="1" noChangeArrowheads="1"/>
          </p:cNvSpPr>
          <p:nvPr>
            <p:ph type="title"/>
          </p:nvPr>
        </p:nvSpPr>
        <p:spPr/>
        <p:txBody>
          <a:bodyPr/>
          <a:lstStyle/>
          <a:p>
            <a:r>
              <a:rPr lang="en-US" dirty="0" smtClean="0"/>
              <a:t>Local Storage</a:t>
            </a:r>
            <a:endParaRPr lang="en-US" dirty="0"/>
          </a:p>
        </p:txBody>
      </p:sp>
      <p:sp>
        <p:nvSpPr>
          <p:cNvPr id="1198083" name="Rectangle 3"/>
          <p:cNvSpPr>
            <a:spLocks noGrp="1" noChangeArrowheads="1"/>
          </p:cNvSpPr>
          <p:nvPr>
            <p:ph type="body" idx="1"/>
          </p:nvPr>
        </p:nvSpPr>
        <p:spPr/>
        <p:txBody>
          <a:bodyPr/>
          <a:lstStyle/>
          <a:p>
            <a:r>
              <a:rPr lang="en-US" dirty="0" err="1" smtClean="0">
                <a:solidFill>
                  <a:srgbClr val="92D050"/>
                </a:solidFill>
              </a:rPr>
              <a:t>localStorag</a:t>
            </a:r>
            <a:r>
              <a:rPr lang="en-US" dirty="0" err="1" smtClean="0">
                <a:solidFill>
                  <a:srgbClr val="92D050"/>
                </a:solidFill>
              </a:rPr>
              <a:t>e</a:t>
            </a:r>
            <a:r>
              <a:rPr lang="en-US" dirty="0" smtClean="0"/>
              <a:t>: an alternative to cookies that can store data locally within the user’s browser. </a:t>
            </a:r>
          </a:p>
          <a:p>
            <a:r>
              <a:rPr lang="en-US" dirty="0" smtClean="0"/>
              <a:t>More secure than cookies. </a:t>
            </a:r>
          </a:p>
          <a:p>
            <a:r>
              <a:rPr lang="en-US" dirty="0" smtClean="0"/>
              <a:t>Larger amounts of data (up to 5 MB).</a:t>
            </a:r>
          </a:p>
          <a:p>
            <a:r>
              <a:rPr lang="en-US" dirty="0"/>
              <a:t>D</a:t>
            </a:r>
            <a:r>
              <a:rPr lang="en-US" dirty="0" smtClean="0"/>
              <a:t>oesn’t hit the server.</a:t>
            </a:r>
          </a:p>
          <a:p>
            <a:r>
              <a:rPr lang="en-US" dirty="0" smtClean="0"/>
              <a:t>All pages from the same domain can store and access the same data. </a:t>
            </a:r>
          </a:p>
          <a:p>
            <a:endParaRPr lang="en-US" dirty="0"/>
          </a:p>
        </p:txBody>
      </p:sp>
    </p:spTree>
    <p:extLst>
      <p:ext uri="{BB962C8B-B14F-4D97-AF65-F5344CB8AC3E}">
        <p14:creationId xmlns:p14="http://schemas.microsoft.com/office/powerpoint/2010/main" val="107927571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2" fill="hold" grpId="1" nodeType="afterEffect">
                                  <p:stCondLst>
                                    <p:cond delay="0"/>
                                  </p:stCondLst>
                                  <p:childTnLst>
                                    <p:set>
                                      <p:cBhvr>
                                        <p:cTn id="6" dur="1" fill="hold">
                                          <p:stCondLst>
                                            <p:cond delay="0"/>
                                          </p:stCondLst>
                                        </p:cTn>
                                        <p:tgtEl>
                                          <p:spTgt spid="1198082"/>
                                        </p:tgtEl>
                                        <p:attrNameLst>
                                          <p:attrName>style.visibility</p:attrName>
                                        </p:attrNameLst>
                                      </p:cBhvr>
                                      <p:to>
                                        <p:strVal val="visible"/>
                                      </p:to>
                                    </p:set>
                                    <p:anim calcmode="lin" valueType="num">
                                      <p:cBhvr additive="base">
                                        <p:cTn id="7" dur="500" fill="hold"/>
                                        <p:tgtEl>
                                          <p:spTgt spid="1198082"/>
                                        </p:tgtEl>
                                        <p:attrNameLst>
                                          <p:attrName>ppt_x</p:attrName>
                                        </p:attrNameLst>
                                      </p:cBhvr>
                                      <p:tavLst>
                                        <p:tav tm="0">
                                          <p:val>
                                            <p:strVal val="1+#ppt_w/2"/>
                                          </p:val>
                                        </p:tav>
                                        <p:tav tm="100000">
                                          <p:val>
                                            <p:strVal val="#ppt_x"/>
                                          </p:val>
                                        </p:tav>
                                      </p:tavLst>
                                    </p:anim>
                                    <p:anim calcmode="lin" valueType="num">
                                      <p:cBhvr additive="base">
                                        <p:cTn id="8" dur="500" fill="hold"/>
                                        <p:tgtEl>
                                          <p:spTgt spid="1198082"/>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2" presetClass="entr" presetSubtype="8" fill="hold" grpId="0" nodeType="clickEffect">
                                  <p:stCondLst>
                                    <p:cond delay="0"/>
                                  </p:stCondLst>
                                  <p:childTnLst>
                                    <p:set>
                                      <p:cBhvr>
                                        <p:cTn id="12" dur="1" fill="hold">
                                          <p:stCondLst>
                                            <p:cond delay="0"/>
                                          </p:stCondLst>
                                        </p:cTn>
                                        <p:tgtEl>
                                          <p:spTgt spid="1198083">
                                            <p:txEl>
                                              <p:pRg st="0" end="0"/>
                                            </p:txEl>
                                          </p:spTgt>
                                        </p:tgtEl>
                                        <p:attrNameLst>
                                          <p:attrName>style.visibility</p:attrName>
                                        </p:attrNameLst>
                                      </p:cBhvr>
                                      <p:to>
                                        <p:strVal val="visible"/>
                                      </p:to>
                                    </p:set>
                                    <p:animEffect transition="in" filter="wipe(left)">
                                      <p:cBhvr>
                                        <p:cTn id="13" dur="500"/>
                                        <p:tgtEl>
                                          <p:spTgt spid="1198083">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22" presetClass="entr" presetSubtype="8" fill="hold" grpId="0" nodeType="clickEffect">
                                  <p:stCondLst>
                                    <p:cond delay="0"/>
                                  </p:stCondLst>
                                  <p:childTnLst>
                                    <p:set>
                                      <p:cBhvr>
                                        <p:cTn id="17" dur="1" fill="hold">
                                          <p:stCondLst>
                                            <p:cond delay="0"/>
                                          </p:stCondLst>
                                        </p:cTn>
                                        <p:tgtEl>
                                          <p:spTgt spid="1198083">
                                            <p:txEl>
                                              <p:pRg st="1" end="1"/>
                                            </p:txEl>
                                          </p:spTgt>
                                        </p:tgtEl>
                                        <p:attrNameLst>
                                          <p:attrName>style.visibility</p:attrName>
                                        </p:attrNameLst>
                                      </p:cBhvr>
                                      <p:to>
                                        <p:strVal val="visible"/>
                                      </p:to>
                                    </p:set>
                                    <p:animEffect transition="in" filter="wipe(left)">
                                      <p:cBhvr>
                                        <p:cTn id="18" dur="500"/>
                                        <p:tgtEl>
                                          <p:spTgt spid="1198083">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22" presetClass="entr" presetSubtype="8" fill="hold" grpId="0" nodeType="clickEffect">
                                  <p:stCondLst>
                                    <p:cond delay="0"/>
                                  </p:stCondLst>
                                  <p:childTnLst>
                                    <p:set>
                                      <p:cBhvr>
                                        <p:cTn id="22" dur="1" fill="hold">
                                          <p:stCondLst>
                                            <p:cond delay="0"/>
                                          </p:stCondLst>
                                        </p:cTn>
                                        <p:tgtEl>
                                          <p:spTgt spid="1198083">
                                            <p:txEl>
                                              <p:pRg st="2" end="2"/>
                                            </p:txEl>
                                          </p:spTgt>
                                        </p:tgtEl>
                                        <p:attrNameLst>
                                          <p:attrName>style.visibility</p:attrName>
                                        </p:attrNameLst>
                                      </p:cBhvr>
                                      <p:to>
                                        <p:strVal val="visible"/>
                                      </p:to>
                                    </p:set>
                                    <p:animEffect transition="in" filter="wipe(left)">
                                      <p:cBhvr>
                                        <p:cTn id="23" dur="500"/>
                                        <p:tgtEl>
                                          <p:spTgt spid="1198083">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22" presetClass="entr" presetSubtype="8" fill="hold" grpId="0" nodeType="clickEffect">
                                  <p:stCondLst>
                                    <p:cond delay="0"/>
                                  </p:stCondLst>
                                  <p:childTnLst>
                                    <p:set>
                                      <p:cBhvr>
                                        <p:cTn id="27" dur="1" fill="hold">
                                          <p:stCondLst>
                                            <p:cond delay="0"/>
                                          </p:stCondLst>
                                        </p:cTn>
                                        <p:tgtEl>
                                          <p:spTgt spid="1198083">
                                            <p:txEl>
                                              <p:pRg st="3" end="3"/>
                                            </p:txEl>
                                          </p:spTgt>
                                        </p:tgtEl>
                                        <p:attrNameLst>
                                          <p:attrName>style.visibility</p:attrName>
                                        </p:attrNameLst>
                                      </p:cBhvr>
                                      <p:to>
                                        <p:strVal val="visible"/>
                                      </p:to>
                                    </p:set>
                                    <p:animEffect transition="in" filter="wipe(left)">
                                      <p:cBhvr>
                                        <p:cTn id="28" dur="500"/>
                                        <p:tgtEl>
                                          <p:spTgt spid="1198083">
                                            <p:txEl>
                                              <p:pRg st="3" end="3"/>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22" presetClass="entr" presetSubtype="8" fill="hold" grpId="0" nodeType="clickEffect">
                                  <p:stCondLst>
                                    <p:cond delay="0"/>
                                  </p:stCondLst>
                                  <p:childTnLst>
                                    <p:set>
                                      <p:cBhvr>
                                        <p:cTn id="32" dur="1" fill="hold">
                                          <p:stCondLst>
                                            <p:cond delay="0"/>
                                          </p:stCondLst>
                                        </p:cTn>
                                        <p:tgtEl>
                                          <p:spTgt spid="1198083">
                                            <p:txEl>
                                              <p:pRg st="4" end="4"/>
                                            </p:txEl>
                                          </p:spTgt>
                                        </p:tgtEl>
                                        <p:attrNameLst>
                                          <p:attrName>style.visibility</p:attrName>
                                        </p:attrNameLst>
                                      </p:cBhvr>
                                      <p:to>
                                        <p:strVal val="visible"/>
                                      </p:to>
                                    </p:set>
                                    <p:animEffect transition="in" filter="wipe(left)">
                                      <p:cBhvr>
                                        <p:cTn id="33" dur="500"/>
                                        <p:tgtEl>
                                          <p:spTgt spid="119808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98082" grpId="1"/>
      <p:bldP spid="1198083" grpId="0" build="p"/>
    </p:bldLst>
  </p:timing>
</p:sld>
</file>

<file path=ppt/slides/slide3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8313F9CF-FA82-4A17-8753-85A3532E03B3}" type="slidenum">
              <a:rPr lang="en-US"/>
              <a:pPr/>
              <a:t>39</a:t>
            </a:fld>
            <a:endParaRPr lang="en-US"/>
          </a:p>
        </p:txBody>
      </p:sp>
      <p:sp>
        <p:nvSpPr>
          <p:cNvPr id="5" name="Footer Placeholder 4"/>
          <p:cNvSpPr>
            <a:spLocks noGrp="1"/>
          </p:cNvSpPr>
          <p:nvPr>
            <p:ph type="ftr" sz="quarter" idx="11"/>
          </p:nvPr>
        </p:nvSpPr>
        <p:spPr/>
        <p:txBody>
          <a:bodyPr/>
          <a:lstStyle/>
          <a:p>
            <a:r>
              <a:rPr lang="en-US" smtClean="0"/>
              <a:t>copyright Penny McIntire, 2013</a:t>
            </a:r>
            <a:endParaRPr lang="en-US"/>
          </a:p>
        </p:txBody>
      </p:sp>
      <p:sp>
        <p:nvSpPr>
          <p:cNvPr id="1198082" name="Rectangle 2"/>
          <p:cNvSpPr>
            <a:spLocks noGrp="1" noChangeArrowheads="1"/>
          </p:cNvSpPr>
          <p:nvPr>
            <p:ph type="title"/>
          </p:nvPr>
        </p:nvSpPr>
        <p:spPr/>
        <p:txBody>
          <a:bodyPr/>
          <a:lstStyle/>
          <a:p>
            <a:r>
              <a:rPr lang="en-US" dirty="0" err="1" smtClean="0"/>
              <a:t>localStorage</a:t>
            </a:r>
            <a:endParaRPr lang="en-US" dirty="0"/>
          </a:p>
        </p:txBody>
      </p:sp>
      <p:sp>
        <p:nvSpPr>
          <p:cNvPr id="1198083" name="Rectangle 3"/>
          <p:cNvSpPr>
            <a:spLocks noGrp="1" noChangeArrowheads="1"/>
          </p:cNvSpPr>
          <p:nvPr>
            <p:ph type="body" idx="1"/>
          </p:nvPr>
        </p:nvSpPr>
        <p:spPr/>
        <p:txBody>
          <a:bodyPr/>
          <a:lstStyle/>
          <a:p>
            <a:r>
              <a:rPr lang="en-US" dirty="0" smtClean="0"/>
              <a:t>To embed </a:t>
            </a:r>
            <a:r>
              <a:rPr lang="en-US" dirty="0" err="1" smtClean="0"/>
              <a:t>localStorage</a:t>
            </a:r>
            <a:r>
              <a:rPr lang="en-US" dirty="0" smtClean="0"/>
              <a:t> in the first page:</a:t>
            </a:r>
          </a:p>
          <a:p>
            <a:pPr marL="400050" lvl="1" indent="0">
              <a:buNone/>
            </a:pPr>
            <a:r>
              <a:rPr lang="en-US" dirty="0" err="1" smtClean="0">
                <a:solidFill>
                  <a:srgbClr val="92D050"/>
                </a:solidFill>
              </a:rPr>
              <a:t>localStorage.setItem</a:t>
            </a:r>
            <a:r>
              <a:rPr lang="en-US" dirty="0">
                <a:solidFill>
                  <a:srgbClr val="92D050"/>
                </a:solidFill>
              </a:rPr>
              <a:t>("</a:t>
            </a:r>
            <a:r>
              <a:rPr lang="en-US" dirty="0" err="1" smtClean="0">
                <a:solidFill>
                  <a:srgbClr val="92D050"/>
                </a:solidFill>
              </a:rPr>
              <a:t>lastName</a:t>
            </a:r>
            <a:r>
              <a:rPr lang="en-US" dirty="0">
                <a:solidFill>
                  <a:srgbClr val="92D050"/>
                </a:solidFill>
              </a:rPr>
              <a:t>"</a:t>
            </a:r>
            <a:r>
              <a:rPr lang="en-US" dirty="0" smtClean="0">
                <a:solidFill>
                  <a:srgbClr val="92D050"/>
                </a:solidFill>
              </a:rPr>
              <a:t>, </a:t>
            </a:r>
            <a:r>
              <a:rPr lang="en-US" dirty="0">
                <a:solidFill>
                  <a:srgbClr val="92D050"/>
                </a:solidFill>
              </a:rPr>
              <a:t>"</a:t>
            </a:r>
            <a:r>
              <a:rPr lang="en-US" dirty="0" smtClean="0">
                <a:solidFill>
                  <a:srgbClr val="92D050"/>
                </a:solidFill>
              </a:rPr>
              <a:t>Smith");</a:t>
            </a:r>
            <a:endParaRPr lang="en-US" dirty="0">
              <a:solidFill>
                <a:srgbClr val="92D050"/>
              </a:solidFill>
            </a:endParaRPr>
          </a:p>
          <a:p>
            <a:pPr marL="342900" lvl="1" indent="-342900">
              <a:buClr>
                <a:schemeClr val="accent1"/>
              </a:buClr>
              <a:buChar char="•"/>
            </a:pPr>
            <a:r>
              <a:rPr lang="en-US" sz="3200" dirty="0">
                <a:ea typeface="+mn-ea"/>
                <a:cs typeface="+mn-cs"/>
              </a:rPr>
              <a:t>To </a:t>
            </a:r>
            <a:r>
              <a:rPr lang="en-US" sz="3200" dirty="0" smtClean="0">
                <a:ea typeface="+mn-ea"/>
                <a:cs typeface="+mn-cs"/>
              </a:rPr>
              <a:t>retrieve </a:t>
            </a:r>
            <a:r>
              <a:rPr lang="en-US" sz="3200" dirty="0" err="1" smtClean="0">
                <a:ea typeface="+mn-ea"/>
                <a:cs typeface="+mn-cs"/>
              </a:rPr>
              <a:t>localStorage</a:t>
            </a:r>
            <a:r>
              <a:rPr lang="en-US" sz="3200" dirty="0" smtClean="0">
                <a:ea typeface="+mn-ea"/>
                <a:cs typeface="+mn-cs"/>
              </a:rPr>
              <a:t> in the second page:</a:t>
            </a:r>
          </a:p>
          <a:p>
            <a:pPr marL="400050" lvl="2" indent="0">
              <a:buNone/>
            </a:pPr>
            <a:r>
              <a:rPr lang="en-US" dirty="0" err="1" smtClean="0">
                <a:solidFill>
                  <a:srgbClr val="92D050"/>
                </a:solidFill>
              </a:rPr>
              <a:t>document.getElementByID</a:t>
            </a:r>
            <a:r>
              <a:rPr lang="en-US" dirty="0" smtClean="0">
                <a:solidFill>
                  <a:srgbClr val="92D050"/>
                </a:solidFill>
              </a:rPr>
              <a:t>(</a:t>
            </a:r>
            <a:r>
              <a:rPr lang="en-US" dirty="0">
                <a:solidFill>
                  <a:srgbClr val="92D050"/>
                </a:solidFill>
              </a:rPr>
              <a:t>"</a:t>
            </a:r>
            <a:r>
              <a:rPr lang="en-US" dirty="0" err="1" smtClean="0">
                <a:solidFill>
                  <a:srgbClr val="92D050"/>
                </a:solidFill>
              </a:rPr>
              <a:t>myResult</a:t>
            </a:r>
            <a:r>
              <a:rPr lang="en-US" dirty="0">
                <a:solidFill>
                  <a:srgbClr val="92D050"/>
                </a:solidFill>
              </a:rPr>
              <a:t>"</a:t>
            </a:r>
            <a:r>
              <a:rPr lang="en-US" dirty="0" smtClean="0">
                <a:solidFill>
                  <a:srgbClr val="92D050"/>
                </a:solidFill>
              </a:rPr>
              <a:t>).</a:t>
            </a:r>
            <a:r>
              <a:rPr lang="en-US" dirty="0" err="1" smtClean="0">
                <a:solidFill>
                  <a:srgbClr val="92D050"/>
                </a:solidFill>
              </a:rPr>
              <a:t>innerHTML</a:t>
            </a:r>
            <a:r>
              <a:rPr lang="en-US" dirty="0" smtClean="0">
                <a:solidFill>
                  <a:srgbClr val="92D050"/>
                </a:solidFill>
              </a:rPr>
              <a:t>=</a:t>
            </a:r>
            <a:br>
              <a:rPr lang="en-US" dirty="0" smtClean="0">
                <a:solidFill>
                  <a:srgbClr val="92D050"/>
                </a:solidFill>
              </a:rPr>
            </a:br>
            <a:r>
              <a:rPr lang="en-US" dirty="0" err="1" smtClean="0">
                <a:solidFill>
                  <a:srgbClr val="92D050"/>
                </a:solidFill>
              </a:rPr>
              <a:t>localStorage.lastName</a:t>
            </a:r>
            <a:r>
              <a:rPr lang="en-US" dirty="0" smtClean="0">
                <a:solidFill>
                  <a:srgbClr val="92D050"/>
                </a:solidFill>
              </a:rPr>
              <a:t>;</a:t>
            </a:r>
          </a:p>
        </p:txBody>
      </p:sp>
      <p:sp>
        <p:nvSpPr>
          <p:cNvPr id="2" name="Rounded Rectangular Callout 1"/>
          <p:cNvSpPr/>
          <p:nvPr/>
        </p:nvSpPr>
        <p:spPr bwMode="auto">
          <a:xfrm>
            <a:off x="5029200" y="5029200"/>
            <a:ext cx="2895600" cy="990600"/>
          </a:xfrm>
          <a:prstGeom prst="wedgeRoundRectCallout">
            <a:avLst>
              <a:gd name="adj1" fmla="val -39873"/>
              <a:gd name="adj2" fmla="val -147907"/>
              <a:gd name="adj3" fmla="val 16667"/>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Times New Roman" pitchFamily="18" charset="0"/>
              </a:rPr>
              <a:t>Where</a:t>
            </a:r>
            <a:r>
              <a:rPr kumimoji="0" lang="en-US" sz="2400" b="0" i="0" u="none" strike="noStrike" cap="none" normalizeH="0" dirty="0" smtClean="0">
                <a:ln>
                  <a:noFill/>
                </a:ln>
                <a:solidFill>
                  <a:schemeClr val="tx1"/>
                </a:solidFill>
                <a:effectLst/>
                <a:latin typeface="Times New Roman" pitchFamily="18" charset="0"/>
              </a:rPr>
              <a:t> to put the value “Smith” </a:t>
            </a:r>
            <a:endParaRPr kumimoji="0" lang="en-US" sz="2400" b="0" i="0" u="none" strike="noStrike" cap="none" normalizeH="0" baseline="0" dirty="0" smtClean="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406695257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7" presetClass="entr" presetSubtype="2" fill="hold" grpId="0" nodeType="afterEffect">
                                  <p:stCondLst>
                                    <p:cond delay="0"/>
                                  </p:stCondLst>
                                  <p:childTnLst>
                                    <p:set>
                                      <p:cBhvr>
                                        <p:cTn id="6" dur="1" fill="hold">
                                          <p:stCondLst>
                                            <p:cond delay="0"/>
                                          </p:stCondLst>
                                        </p:cTn>
                                        <p:tgtEl>
                                          <p:spTgt spid="1198082"/>
                                        </p:tgtEl>
                                        <p:attrNameLst>
                                          <p:attrName>style.visibility</p:attrName>
                                        </p:attrNameLst>
                                      </p:cBhvr>
                                      <p:to>
                                        <p:strVal val="visible"/>
                                      </p:to>
                                    </p:set>
                                    <p:anim calcmode="lin" valueType="num">
                                      <p:cBhvr>
                                        <p:cTn id="7" dur="500" fill="hold"/>
                                        <p:tgtEl>
                                          <p:spTgt spid="1198082"/>
                                        </p:tgtEl>
                                        <p:attrNameLst>
                                          <p:attrName>ppt_x</p:attrName>
                                        </p:attrNameLst>
                                      </p:cBhvr>
                                      <p:tavLst>
                                        <p:tav tm="0">
                                          <p:val>
                                            <p:strVal val="#ppt_x+#ppt_w/2"/>
                                          </p:val>
                                        </p:tav>
                                        <p:tav tm="100000">
                                          <p:val>
                                            <p:strVal val="#ppt_x"/>
                                          </p:val>
                                        </p:tav>
                                      </p:tavLst>
                                    </p:anim>
                                    <p:anim calcmode="lin" valueType="num">
                                      <p:cBhvr>
                                        <p:cTn id="8" dur="500" fill="hold"/>
                                        <p:tgtEl>
                                          <p:spTgt spid="1198082"/>
                                        </p:tgtEl>
                                        <p:attrNameLst>
                                          <p:attrName>ppt_y</p:attrName>
                                        </p:attrNameLst>
                                      </p:cBhvr>
                                      <p:tavLst>
                                        <p:tav tm="0">
                                          <p:val>
                                            <p:strVal val="#ppt_y"/>
                                          </p:val>
                                        </p:tav>
                                        <p:tav tm="100000">
                                          <p:val>
                                            <p:strVal val="#ppt_y"/>
                                          </p:val>
                                        </p:tav>
                                      </p:tavLst>
                                    </p:anim>
                                    <p:anim calcmode="lin" valueType="num">
                                      <p:cBhvr>
                                        <p:cTn id="9" dur="500" fill="hold"/>
                                        <p:tgtEl>
                                          <p:spTgt spid="1198082"/>
                                        </p:tgtEl>
                                        <p:attrNameLst>
                                          <p:attrName>ppt_w</p:attrName>
                                        </p:attrNameLst>
                                      </p:cBhvr>
                                      <p:tavLst>
                                        <p:tav tm="0">
                                          <p:val>
                                            <p:fltVal val="0"/>
                                          </p:val>
                                        </p:tav>
                                        <p:tav tm="100000">
                                          <p:val>
                                            <p:strVal val="#ppt_w"/>
                                          </p:val>
                                        </p:tav>
                                      </p:tavLst>
                                    </p:anim>
                                    <p:anim calcmode="lin" valueType="num">
                                      <p:cBhvr>
                                        <p:cTn id="10" dur="500" fill="hold"/>
                                        <p:tgtEl>
                                          <p:spTgt spid="1198082"/>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98082" grpId="0" autoUpdateAnimBg="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5B8AEE3C-6490-4838-9BA5-A26B12113299}" type="slidenum">
              <a:rPr lang="en-US"/>
              <a:pPr/>
              <a:t>4</a:t>
            </a:fld>
            <a:endParaRPr lang="en-US"/>
          </a:p>
        </p:txBody>
      </p:sp>
      <p:sp>
        <p:nvSpPr>
          <p:cNvPr id="5" name="Footer Placeholder 4"/>
          <p:cNvSpPr>
            <a:spLocks noGrp="1"/>
          </p:cNvSpPr>
          <p:nvPr>
            <p:ph type="ftr" sz="quarter" idx="11"/>
          </p:nvPr>
        </p:nvSpPr>
        <p:spPr/>
        <p:txBody>
          <a:bodyPr/>
          <a:lstStyle/>
          <a:p>
            <a:r>
              <a:rPr lang="en-US" smtClean="0"/>
              <a:t>copyright Penny McIntire, 2013</a:t>
            </a:r>
            <a:endParaRPr lang="en-US"/>
          </a:p>
        </p:txBody>
      </p:sp>
      <p:sp>
        <p:nvSpPr>
          <p:cNvPr id="1165314" name="Rectangle 2"/>
          <p:cNvSpPr>
            <a:spLocks noGrp="1" noChangeArrowheads="1"/>
          </p:cNvSpPr>
          <p:nvPr>
            <p:ph type="title"/>
          </p:nvPr>
        </p:nvSpPr>
        <p:spPr/>
        <p:txBody>
          <a:bodyPr/>
          <a:lstStyle/>
          <a:p>
            <a:r>
              <a:rPr lang="en-US"/>
              <a:t>Auto Email</a:t>
            </a:r>
          </a:p>
        </p:txBody>
      </p:sp>
      <p:sp>
        <p:nvSpPr>
          <p:cNvPr id="1165315" name="Rectangle 3"/>
          <p:cNvSpPr>
            <a:spLocks noGrp="1" noChangeArrowheads="1"/>
          </p:cNvSpPr>
          <p:nvPr>
            <p:ph type="body" idx="1"/>
          </p:nvPr>
        </p:nvSpPr>
        <p:spPr/>
        <p:txBody>
          <a:bodyPr/>
          <a:lstStyle/>
          <a:p>
            <a:r>
              <a:rPr lang="en-US" dirty="0"/>
              <a:t>You can create an html form, then automatically email the data captured from the form…</a:t>
            </a:r>
          </a:p>
          <a:p>
            <a:endParaRPr lang="en-US" dirty="0"/>
          </a:p>
          <a:p>
            <a:endParaRPr lang="en-US" dirty="0"/>
          </a:p>
          <a:p>
            <a:pPr>
              <a:buFontTx/>
              <a:buNone/>
            </a:pPr>
            <a:r>
              <a:rPr lang="en-US" dirty="0"/>
              <a:t>JSAutoEmail.html</a:t>
            </a: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C2081BE0-4B3D-48F6-97C2-444C36F1AB3D}" type="slidenum">
              <a:rPr lang="en-US"/>
              <a:pPr/>
              <a:t>40</a:t>
            </a:fld>
            <a:endParaRPr lang="en-US"/>
          </a:p>
        </p:txBody>
      </p:sp>
      <p:sp>
        <p:nvSpPr>
          <p:cNvPr id="5" name="Footer Placeholder 4"/>
          <p:cNvSpPr>
            <a:spLocks noGrp="1"/>
          </p:cNvSpPr>
          <p:nvPr>
            <p:ph type="ftr" sz="quarter" idx="11"/>
          </p:nvPr>
        </p:nvSpPr>
        <p:spPr/>
        <p:txBody>
          <a:bodyPr/>
          <a:lstStyle/>
          <a:p>
            <a:r>
              <a:rPr lang="en-US" smtClean="0"/>
              <a:t>copyright Penny McIntire, 2013</a:t>
            </a:r>
            <a:endParaRPr lang="en-US"/>
          </a:p>
        </p:txBody>
      </p:sp>
      <p:sp>
        <p:nvSpPr>
          <p:cNvPr id="1008644" name="Rectangle 4"/>
          <p:cNvSpPr>
            <a:spLocks noGrp="1" noChangeArrowheads="1"/>
          </p:cNvSpPr>
          <p:nvPr>
            <p:ph type="title"/>
          </p:nvPr>
        </p:nvSpPr>
        <p:spPr/>
        <p:txBody>
          <a:bodyPr/>
          <a:lstStyle/>
          <a:p>
            <a:r>
              <a:rPr lang="en-US"/>
              <a:t>Sniffing the </a:t>
            </a:r>
            <a:br>
              <a:rPr lang="en-US"/>
            </a:br>
            <a:r>
              <a:rPr lang="en-US"/>
              <a:t>Browser and Version</a:t>
            </a:r>
          </a:p>
        </p:txBody>
      </p:sp>
      <p:sp>
        <p:nvSpPr>
          <p:cNvPr id="1008645" name="Rectangle 5"/>
          <p:cNvSpPr>
            <a:spLocks noGrp="1" noChangeArrowheads="1"/>
          </p:cNvSpPr>
          <p:nvPr>
            <p:ph type="body" idx="1"/>
          </p:nvPr>
        </p:nvSpPr>
        <p:spPr/>
        <p:txBody>
          <a:bodyPr/>
          <a:lstStyle/>
          <a:p>
            <a:r>
              <a:rPr lang="en-US" dirty="0"/>
              <a:t>There are lots of scripts floating around to check for the browser type and version.</a:t>
            </a:r>
          </a:p>
          <a:p>
            <a:r>
              <a:rPr lang="en-US" dirty="0"/>
              <a:t>If you check this, you can write completely different versions of the page for the different browsers.</a:t>
            </a:r>
          </a:p>
          <a:p>
            <a:r>
              <a:rPr lang="en-US" dirty="0"/>
              <a:t>But, is this a good thing???</a:t>
            </a:r>
          </a:p>
          <a:p>
            <a:pPr lvl="1"/>
            <a:r>
              <a:rPr lang="en-US" dirty="0"/>
              <a:t>A maintenance nightmare to avoid </a:t>
            </a:r>
            <a:r>
              <a:rPr lang="en-US" dirty="0" smtClean="0"/>
              <a:t>(almost) at all costs – rarely needed these days anyway. </a:t>
            </a:r>
            <a:endParaRPr lang="en-US" dirty="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487D7287-8AF6-4729-802B-E6CA101B4705}" type="slidenum">
              <a:rPr lang="en-US"/>
              <a:pPr/>
              <a:t>41</a:t>
            </a:fld>
            <a:endParaRPr lang="en-US"/>
          </a:p>
        </p:txBody>
      </p:sp>
      <p:sp>
        <p:nvSpPr>
          <p:cNvPr id="5" name="Footer Placeholder 4"/>
          <p:cNvSpPr>
            <a:spLocks noGrp="1"/>
          </p:cNvSpPr>
          <p:nvPr>
            <p:ph type="ftr" sz="quarter" idx="11"/>
          </p:nvPr>
        </p:nvSpPr>
        <p:spPr/>
        <p:txBody>
          <a:bodyPr/>
          <a:lstStyle/>
          <a:p>
            <a:r>
              <a:rPr lang="en-US" smtClean="0"/>
              <a:t>copyright Penny McIntire, 2013</a:t>
            </a:r>
            <a:endParaRPr lang="en-US"/>
          </a:p>
        </p:txBody>
      </p:sp>
      <p:sp>
        <p:nvSpPr>
          <p:cNvPr id="1215490" name="Rectangle 2"/>
          <p:cNvSpPr>
            <a:spLocks noGrp="1" noChangeArrowheads="1"/>
          </p:cNvSpPr>
          <p:nvPr>
            <p:ph type="title"/>
          </p:nvPr>
        </p:nvSpPr>
        <p:spPr/>
        <p:txBody>
          <a:bodyPr/>
          <a:lstStyle/>
          <a:p>
            <a:r>
              <a:rPr lang="en-US"/>
              <a:t>Sniffing the </a:t>
            </a:r>
            <a:br>
              <a:rPr lang="en-US"/>
            </a:br>
            <a:r>
              <a:rPr lang="en-US"/>
              <a:t>Browser and Version</a:t>
            </a:r>
          </a:p>
        </p:txBody>
      </p:sp>
      <p:sp>
        <p:nvSpPr>
          <p:cNvPr id="1215491" name="Rectangle 3"/>
          <p:cNvSpPr>
            <a:spLocks noGrp="1" noChangeArrowheads="1"/>
          </p:cNvSpPr>
          <p:nvPr>
            <p:ph type="body" idx="1"/>
          </p:nvPr>
        </p:nvSpPr>
        <p:spPr/>
        <p:txBody>
          <a:bodyPr/>
          <a:lstStyle/>
          <a:p>
            <a:r>
              <a:rPr lang="en-US" dirty="0"/>
              <a:t>If you really must include something for a particular </a:t>
            </a:r>
            <a:r>
              <a:rPr lang="en-US" dirty="0" smtClean="0"/>
              <a:t>environment, </a:t>
            </a:r>
            <a:r>
              <a:rPr lang="en-US" dirty="0"/>
              <a:t>if might be better to have just a single document, with small areas that check for the browser, rather than having two completely different </a:t>
            </a:r>
            <a:r>
              <a:rPr lang="en-US" dirty="0" smtClean="0"/>
              <a:t>pages.</a:t>
            </a:r>
            <a:endParaRPr lang="en-US" dirty="0"/>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EDC172EF-7C50-47C8-9449-6EAF5DE6BE06}" type="slidenum">
              <a:rPr lang="en-US"/>
              <a:pPr/>
              <a:t>42</a:t>
            </a:fld>
            <a:endParaRPr lang="en-US"/>
          </a:p>
        </p:txBody>
      </p:sp>
      <p:sp>
        <p:nvSpPr>
          <p:cNvPr id="5" name="Footer Placeholder 4"/>
          <p:cNvSpPr>
            <a:spLocks noGrp="1"/>
          </p:cNvSpPr>
          <p:nvPr>
            <p:ph type="ftr" sz="quarter" idx="11"/>
          </p:nvPr>
        </p:nvSpPr>
        <p:spPr/>
        <p:txBody>
          <a:bodyPr/>
          <a:lstStyle/>
          <a:p>
            <a:r>
              <a:rPr lang="en-US" smtClean="0"/>
              <a:t>copyright Penny McIntire, 2013</a:t>
            </a:r>
            <a:endParaRPr lang="en-US"/>
          </a:p>
        </p:txBody>
      </p:sp>
      <p:sp>
        <p:nvSpPr>
          <p:cNvPr id="1216514" name="Rectangle 2"/>
          <p:cNvSpPr>
            <a:spLocks noGrp="1" noChangeArrowheads="1"/>
          </p:cNvSpPr>
          <p:nvPr>
            <p:ph type="title"/>
          </p:nvPr>
        </p:nvSpPr>
        <p:spPr/>
        <p:txBody>
          <a:bodyPr/>
          <a:lstStyle/>
          <a:p>
            <a:r>
              <a:rPr lang="en-US"/>
              <a:t>Sniffing the </a:t>
            </a:r>
            <a:br>
              <a:rPr lang="en-US"/>
            </a:br>
            <a:r>
              <a:rPr lang="en-US"/>
              <a:t>Browser and Version</a:t>
            </a:r>
          </a:p>
        </p:txBody>
      </p:sp>
      <p:sp>
        <p:nvSpPr>
          <p:cNvPr id="1216515" name="Rectangle 3"/>
          <p:cNvSpPr>
            <a:spLocks noGrp="1" noChangeArrowheads="1"/>
          </p:cNvSpPr>
          <p:nvPr>
            <p:ph type="body" idx="1"/>
          </p:nvPr>
        </p:nvSpPr>
        <p:spPr/>
        <p:txBody>
          <a:bodyPr/>
          <a:lstStyle/>
          <a:p>
            <a:r>
              <a:rPr lang="en-US" dirty="0"/>
              <a:t>Can instead check to see if a particular </a:t>
            </a:r>
            <a:r>
              <a:rPr lang="en-US" i="1" dirty="0"/>
              <a:t>feature</a:t>
            </a:r>
            <a:r>
              <a:rPr lang="en-US" dirty="0"/>
              <a:t> that you’re using is supported – less of a </a:t>
            </a:r>
            <a:r>
              <a:rPr lang="en-US" dirty="0" smtClean="0"/>
              <a:t>problem, still not ideal. </a:t>
            </a:r>
            <a:endParaRPr lang="en-US" dirty="0"/>
          </a:p>
          <a:p>
            <a:r>
              <a:rPr lang="en-US" dirty="0" smtClean="0"/>
              <a:t>Examples:</a:t>
            </a:r>
            <a:endParaRPr lang="en-US" dirty="0"/>
          </a:p>
          <a:p>
            <a:pPr>
              <a:buFontTx/>
              <a:buNone/>
            </a:pPr>
            <a:r>
              <a:rPr lang="en-US" sz="2800" dirty="0"/>
              <a:t>	</a:t>
            </a:r>
            <a:r>
              <a:rPr lang="en-US" sz="2800" dirty="0">
                <a:solidFill>
                  <a:srgbClr val="99FF99"/>
                </a:solidFill>
              </a:rPr>
              <a:t>if (</a:t>
            </a:r>
            <a:r>
              <a:rPr lang="en-US" sz="2800" dirty="0" err="1">
                <a:solidFill>
                  <a:srgbClr val="99FF99"/>
                </a:solidFill>
              </a:rPr>
              <a:t>document.layers</a:t>
            </a:r>
            <a:r>
              <a:rPr lang="en-US" sz="2800" dirty="0">
                <a:solidFill>
                  <a:srgbClr val="99FF99"/>
                </a:solidFill>
              </a:rPr>
              <a:t>)</a:t>
            </a:r>
            <a:r>
              <a:rPr lang="en-US" sz="2800" dirty="0"/>
              <a:t>  //Navigator &lt;</a:t>
            </a:r>
            <a:r>
              <a:rPr lang="en-US" sz="2800" dirty="0" smtClean="0"/>
              <a:t>6.0</a:t>
            </a:r>
          </a:p>
          <a:p>
            <a:pPr>
              <a:buFontTx/>
              <a:buNone/>
            </a:pPr>
            <a:r>
              <a:rPr lang="en-US" sz="2800" dirty="0" smtClean="0"/>
              <a:t>   </a:t>
            </a:r>
            <a:r>
              <a:rPr lang="en-US" sz="2800" dirty="0">
                <a:solidFill>
                  <a:srgbClr val="99FF99"/>
                </a:solidFill>
              </a:rPr>
              <a:t>if (</a:t>
            </a:r>
            <a:r>
              <a:rPr lang="en-US" sz="2800" dirty="0" err="1">
                <a:solidFill>
                  <a:srgbClr val="99FF99"/>
                </a:solidFill>
              </a:rPr>
              <a:t>window.opera</a:t>
            </a:r>
            <a:r>
              <a:rPr lang="en-US" sz="2800" dirty="0">
                <a:solidFill>
                  <a:srgbClr val="99FF99"/>
                </a:solidFill>
              </a:rPr>
              <a:t>) </a:t>
            </a:r>
            <a:r>
              <a:rPr lang="en-US" sz="2800" dirty="0" smtClean="0"/>
              <a:t>//Opera </a:t>
            </a:r>
            <a:endParaRPr lang="en-US" sz="2800" dirty="0"/>
          </a:p>
          <a:p>
            <a:r>
              <a:rPr lang="en-US" dirty="0"/>
              <a:t>In any case, there is code out there that you can download to do the </a:t>
            </a:r>
            <a:r>
              <a:rPr lang="en-US" dirty="0" smtClean="0"/>
              <a:t>sniffing, but I can’t find anything recent other than in the </a:t>
            </a:r>
            <a:r>
              <a:rPr lang="en-US" dirty="0" err="1" smtClean="0"/>
              <a:t>Jquery</a:t>
            </a:r>
            <a:r>
              <a:rPr lang="en-US" dirty="0" smtClean="0"/>
              <a:t> library.</a:t>
            </a:r>
            <a:endParaRPr lang="en-US" dirty="0"/>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B285C43E-FB25-480D-89F1-DCE7A78FEA99}" type="slidenum">
              <a:rPr lang="en-US"/>
              <a:pPr/>
              <a:t>43</a:t>
            </a:fld>
            <a:endParaRPr lang="en-US"/>
          </a:p>
        </p:txBody>
      </p:sp>
      <p:sp>
        <p:nvSpPr>
          <p:cNvPr id="5" name="Footer Placeholder 4"/>
          <p:cNvSpPr>
            <a:spLocks noGrp="1"/>
          </p:cNvSpPr>
          <p:nvPr>
            <p:ph type="ftr" sz="quarter" idx="11"/>
          </p:nvPr>
        </p:nvSpPr>
        <p:spPr/>
        <p:txBody>
          <a:bodyPr/>
          <a:lstStyle/>
          <a:p>
            <a:r>
              <a:rPr lang="en-US" smtClean="0"/>
              <a:t>copyright Penny McIntire, 2013</a:t>
            </a:r>
            <a:endParaRPr lang="en-US"/>
          </a:p>
        </p:txBody>
      </p:sp>
      <p:sp>
        <p:nvSpPr>
          <p:cNvPr id="1218562" name="Rectangle 2"/>
          <p:cNvSpPr>
            <a:spLocks noGrp="1" noChangeArrowheads="1"/>
          </p:cNvSpPr>
          <p:nvPr>
            <p:ph type="title"/>
          </p:nvPr>
        </p:nvSpPr>
        <p:spPr/>
        <p:txBody>
          <a:bodyPr/>
          <a:lstStyle/>
          <a:p>
            <a:r>
              <a:rPr lang="en-US"/>
              <a:t>Data Validation</a:t>
            </a:r>
          </a:p>
        </p:txBody>
      </p:sp>
      <p:sp>
        <p:nvSpPr>
          <p:cNvPr id="1218563" name="Rectangle 3"/>
          <p:cNvSpPr>
            <a:spLocks noGrp="1" noChangeArrowheads="1"/>
          </p:cNvSpPr>
          <p:nvPr>
            <p:ph type="body" idx="1"/>
          </p:nvPr>
        </p:nvSpPr>
        <p:spPr/>
        <p:txBody>
          <a:bodyPr/>
          <a:lstStyle/>
          <a:p>
            <a:r>
              <a:rPr lang="en-US" dirty="0"/>
              <a:t>“Your task is to anticipate every possible entry that users could make and let through only those your scripts can use.” Danny Goodman</a:t>
            </a:r>
          </a:p>
          <a:p>
            <a:r>
              <a:rPr lang="en-US" dirty="0"/>
              <a:t>Also, use checkboxes and radio buttons whenever possible, to ensure that invalid data entry doesn’t occur.</a:t>
            </a:r>
          </a:p>
          <a:p>
            <a:pPr>
              <a:buFontTx/>
              <a:buNone/>
            </a:pPr>
            <a:r>
              <a:rPr lang="en-US" dirty="0"/>
              <a:t>		</a:t>
            </a:r>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3F6CE0CE-3509-4CD5-92A5-0EC5B85C92DA}" type="slidenum">
              <a:rPr lang="en-US"/>
              <a:pPr/>
              <a:t>44</a:t>
            </a:fld>
            <a:endParaRPr lang="en-US"/>
          </a:p>
        </p:txBody>
      </p:sp>
      <p:sp>
        <p:nvSpPr>
          <p:cNvPr id="5" name="Footer Placeholder 4"/>
          <p:cNvSpPr>
            <a:spLocks noGrp="1"/>
          </p:cNvSpPr>
          <p:nvPr>
            <p:ph type="ftr" sz="quarter" idx="11"/>
          </p:nvPr>
        </p:nvSpPr>
        <p:spPr/>
        <p:txBody>
          <a:bodyPr/>
          <a:lstStyle/>
          <a:p>
            <a:r>
              <a:rPr lang="en-US" smtClean="0"/>
              <a:t>copyright Penny McIntire, 2013</a:t>
            </a:r>
            <a:endParaRPr lang="en-US"/>
          </a:p>
        </p:txBody>
      </p:sp>
      <p:sp>
        <p:nvSpPr>
          <p:cNvPr id="1221634" name="Rectangle 2"/>
          <p:cNvSpPr>
            <a:spLocks noGrp="1" noChangeArrowheads="1"/>
          </p:cNvSpPr>
          <p:nvPr>
            <p:ph type="title"/>
          </p:nvPr>
        </p:nvSpPr>
        <p:spPr/>
        <p:txBody>
          <a:bodyPr/>
          <a:lstStyle/>
          <a:p>
            <a:r>
              <a:rPr lang="en-US"/>
              <a:t>Data Validation</a:t>
            </a:r>
          </a:p>
        </p:txBody>
      </p:sp>
      <p:sp>
        <p:nvSpPr>
          <p:cNvPr id="1221635" name="Rectangle 3"/>
          <p:cNvSpPr>
            <a:spLocks noGrp="1" noChangeArrowheads="1"/>
          </p:cNvSpPr>
          <p:nvPr>
            <p:ph type="body" idx="1"/>
          </p:nvPr>
        </p:nvSpPr>
        <p:spPr>
          <a:xfrm>
            <a:off x="685800" y="1447800"/>
            <a:ext cx="8153400" cy="5410200"/>
          </a:xfrm>
        </p:spPr>
        <p:txBody>
          <a:bodyPr/>
          <a:lstStyle/>
          <a:p>
            <a:r>
              <a:rPr lang="en-US" dirty="0"/>
              <a:t>Verifying just before the form is submitted:</a:t>
            </a:r>
          </a:p>
          <a:p>
            <a:pPr lvl="1"/>
            <a:r>
              <a:rPr lang="en-US" dirty="0"/>
              <a:t>Use the </a:t>
            </a:r>
            <a:r>
              <a:rPr lang="en-US" dirty="0" err="1">
                <a:solidFill>
                  <a:srgbClr val="99FF99"/>
                </a:solidFill>
              </a:rPr>
              <a:t>onSubmit</a:t>
            </a:r>
            <a:r>
              <a:rPr lang="en-US" dirty="0">
                <a:solidFill>
                  <a:srgbClr val="99FF99"/>
                </a:solidFill>
              </a:rPr>
              <a:t> =</a:t>
            </a:r>
            <a:r>
              <a:rPr lang="en-US" dirty="0"/>
              <a:t> event on the form to execute a function that does final validation.</a:t>
            </a:r>
          </a:p>
          <a:p>
            <a:endParaRPr lang="en-US" dirty="0"/>
          </a:p>
          <a:p>
            <a:pPr>
              <a:buFontTx/>
              <a:buNone/>
            </a:pPr>
            <a:r>
              <a:rPr lang="en-US" dirty="0"/>
              <a:t>		</a:t>
            </a:r>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3454DEEF-1BB1-4509-A752-975FEA90ABBD}" type="slidenum">
              <a:rPr lang="en-US"/>
              <a:pPr/>
              <a:t>45</a:t>
            </a:fld>
            <a:endParaRPr lang="en-US"/>
          </a:p>
        </p:txBody>
      </p:sp>
      <p:sp>
        <p:nvSpPr>
          <p:cNvPr id="5" name="Footer Placeholder 4"/>
          <p:cNvSpPr>
            <a:spLocks noGrp="1"/>
          </p:cNvSpPr>
          <p:nvPr>
            <p:ph type="ftr" sz="quarter" idx="11"/>
          </p:nvPr>
        </p:nvSpPr>
        <p:spPr/>
        <p:txBody>
          <a:bodyPr/>
          <a:lstStyle/>
          <a:p>
            <a:r>
              <a:rPr lang="en-US" smtClean="0"/>
              <a:t>copyright Penny McIntire, 2013</a:t>
            </a:r>
            <a:endParaRPr lang="en-US"/>
          </a:p>
        </p:txBody>
      </p:sp>
      <p:sp>
        <p:nvSpPr>
          <p:cNvPr id="1229826" name="Rectangle 2"/>
          <p:cNvSpPr>
            <a:spLocks noGrp="1" noChangeArrowheads="1"/>
          </p:cNvSpPr>
          <p:nvPr>
            <p:ph type="title"/>
          </p:nvPr>
        </p:nvSpPr>
        <p:spPr/>
        <p:txBody>
          <a:bodyPr/>
          <a:lstStyle/>
          <a:p>
            <a:r>
              <a:rPr lang="en-US"/>
              <a:t>Preloading Images</a:t>
            </a:r>
          </a:p>
        </p:txBody>
      </p:sp>
      <p:sp>
        <p:nvSpPr>
          <p:cNvPr id="1229827" name="Rectangle 3"/>
          <p:cNvSpPr>
            <a:spLocks noGrp="1" noChangeArrowheads="1"/>
          </p:cNvSpPr>
          <p:nvPr>
            <p:ph type="body" idx="1"/>
          </p:nvPr>
        </p:nvSpPr>
        <p:spPr>
          <a:xfrm>
            <a:off x="533400" y="1447800"/>
            <a:ext cx="8153400" cy="5410200"/>
          </a:xfrm>
        </p:spPr>
        <p:txBody>
          <a:bodyPr/>
          <a:lstStyle/>
          <a:p>
            <a:r>
              <a:rPr lang="en-US" dirty="0"/>
              <a:t>Preload images</a:t>
            </a:r>
          </a:p>
          <a:p>
            <a:pPr lvl="1"/>
            <a:r>
              <a:rPr lang="en-US" dirty="0"/>
              <a:t>When a user </a:t>
            </a:r>
            <a:r>
              <a:rPr lang="en-US" dirty="0" err="1"/>
              <a:t>mousesover</a:t>
            </a:r>
            <a:r>
              <a:rPr lang="en-US" dirty="0"/>
              <a:t> a button for the first time, the </a:t>
            </a:r>
            <a:r>
              <a:rPr lang="en-US" dirty="0" err="1"/>
              <a:t>mouseover</a:t>
            </a:r>
            <a:r>
              <a:rPr lang="en-US" dirty="0"/>
              <a:t> effect could take a while to show up if it has to wait for the image to download. </a:t>
            </a:r>
          </a:p>
          <a:p>
            <a:pPr lvl="1"/>
            <a:r>
              <a:rPr lang="en-US" dirty="0"/>
              <a:t>As an alternative, download all of the images for the page when the page itself downloads, so they are all ready and waiting.</a:t>
            </a:r>
          </a:p>
          <a:p>
            <a:pPr lvl="1"/>
            <a:r>
              <a:rPr lang="en-US" dirty="0"/>
              <a:t>Code for this is automatically done by Dreamweaver unless you deliberately tell it not to add the code…</a:t>
            </a:r>
          </a:p>
          <a:p>
            <a:pPr lvl="1"/>
            <a:endParaRPr lang="en-US" dirty="0"/>
          </a:p>
          <a:p>
            <a:pPr>
              <a:buFontTx/>
              <a:buNone/>
            </a:pPr>
            <a:endParaRPr lang="en-US" dirty="0">
              <a:solidFill>
                <a:srgbClr val="99FF99"/>
              </a:solidFill>
            </a:endParaRPr>
          </a:p>
          <a:p>
            <a:pPr>
              <a:buFontTx/>
              <a:buNone/>
            </a:pPr>
            <a:endParaRPr lang="en-US" dirty="0"/>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DAD487C0-311E-4650-B88D-5BBE4FDC2755}" type="slidenum">
              <a:rPr lang="en-US"/>
              <a:pPr/>
              <a:t>46</a:t>
            </a:fld>
            <a:endParaRPr lang="en-US"/>
          </a:p>
        </p:txBody>
      </p:sp>
      <p:sp>
        <p:nvSpPr>
          <p:cNvPr id="5" name="Footer Placeholder 4"/>
          <p:cNvSpPr>
            <a:spLocks noGrp="1"/>
          </p:cNvSpPr>
          <p:nvPr>
            <p:ph type="ftr" sz="quarter" idx="11"/>
          </p:nvPr>
        </p:nvSpPr>
        <p:spPr/>
        <p:txBody>
          <a:bodyPr/>
          <a:lstStyle/>
          <a:p>
            <a:r>
              <a:rPr lang="en-US" smtClean="0"/>
              <a:t>copyright Penny McIntire, 2013</a:t>
            </a:r>
            <a:endParaRPr lang="en-US"/>
          </a:p>
        </p:txBody>
      </p:sp>
      <p:sp>
        <p:nvSpPr>
          <p:cNvPr id="1230850" name="Rectangle 2"/>
          <p:cNvSpPr>
            <a:spLocks noGrp="1" noChangeArrowheads="1"/>
          </p:cNvSpPr>
          <p:nvPr>
            <p:ph type="title"/>
          </p:nvPr>
        </p:nvSpPr>
        <p:spPr/>
        <p:txBody>
          <a:bodyPr/>
          <a:lstStyle/>
          <a:p>
            <a:r>
              <a:rPr lang="en-US"/>
              <a:t>Preloading Images</a:t>
            </a:r>
          </a:p>
        </p:txBody>
      </p:sp>
      <p:sp>
        <p:nvSpPr>
          <p:cNvPr id="1230851" name="Rectangle 3"/>
          <p:cNvSpPr>
            <a:spLocks noGrp="1" noChangeArrowheads="1"/>
          </p:cNvSpPr>
          <p:nvPr>
            <p:ph type="body" idx="1"/>
          </p:nvPr>
        </p:nvSpPr>
        <p:spPr>
          <a:xfrm>
            <a:off x="533400" y="1447800"/>
            <a:ext cx="8153400" cy="5410200"/>
          </a:xfrm>
        </p:spPr>
        <p:txBody>
          <a:bodyPr/>
          <a:lstStyle/>
          <a:p>
            <a:pPr>
              <a:buFontTx/>
              <a:buNone/>
              <a:tabLst>
                <a:tab pos="912813" algn="l"/>
                <a:tab pos="1368425" algn="l"/>
                <a:tab pos="1770063" algn="l"/>
                <a:tab pos="2281238" algn="l"/>
              </a:tabLst>
            </a:pPr>
            <a:r>
              <a:rPr lang="en-US" sz="2800" dirty="0">
                <a:solidFill>
                  <a:srgbClr val="99FF99"/>
                </a:solidFill>
              </a:rPr>
              <a:t>function </a:t>
            </a:r>
            <a:r>
              <a:rPr lang="en-US" sz="2800" dirty="0" err="1">
                <a:solidFill>
                  <a:srgbClr val="99FF99"/>
                </a:solidFill>
              </a:rPr>
              <a:t>MM_preloadImages</a:t>
            </a:r>
            <a:r>
              <a:rPr lang="en-US" sz="2800" dirty="0">
                <a:solidFill>
                  <a:srgbClr val="99FF99"/>
                </a:solidFill>
              </a:rPr>
              <a:t>()</a:t>
            </a:r>
          </a:p>
          <a:p>
            <a:pPr>
              <a:tabLst>
                <a:tab pos="912813" algn="l"/>
                <a:tab pos="1368425" algn="l"/>
                <a:tab pos="1770063" algn="l"/>
                <a:tab pos="2281238" algn="l"/>
              </a:tabLst>
            </a:pPr>
            <a:r>
              <a:rPr lang="en-US" dirty="0"/>
              <a:t>Good luck understanding Dreamweaver’s code. Nonetheless, it works. </a:t>
            </a:r>
          </a:p>
          <a:p>
            <a:pPr>
              <a:tabLst>
                <a:tab pos="912813" algn="l"/>
                <a:tab pos="1368425" algn="l"/>
                <a:tab pos="1770063" algn="l"/>
                <a:tab pos="2281238" algn="l"/>
              </a:tabLst>
            </a:pPr>
            <a:r>
              <a:rPr lang="en-US" dirty="0"/>
              <a:t>Essentially, </a:t>
            </a:r>
            <a:r>
              <a:rPr lang="en-US" dirty="0" err="1"/>
              <a:t>onLoad</a:t>
            </a:r>
            <a:r>
              <a:rPr lang="en-US" dirty="0"/>
              <a:t> in the </a:t>
            </a:r>
            <a:r>
              <a:rPr lang="en-US" dirty="0">
                <a:solidFill>
                  <a:srgbClr val="99FF99"/>
                </a:solidFill>
              </a:rPr>
              <a:t>&lt;body&gt;</a:t>
            </a:r>
            <a:r>
              <a:rPr lang="en-US" dirty="0"/>
              <a:t> calls the function to reference each image that doesn’t appear on the original page (like rollover images), which forces a download of the image right then, instead of waiting until the user </a:t>
            </a:r>
            <a:r>
              <a:rPr lang="en-US" dirty="0" err="1"/>
              <a:t>mouseovers</a:t>
            </a:r>
            <a:r>
              <a:rPr lang="en-US" dirty="0"/>
              <a:t>.</a:t>
            </a:r>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F622D125-217E-4378-B572-CB8F95E1DA9D}" type="slidenum">
              <a:rPr lang="en-US"/>
              <a:pPr/>
              <a:t>47</a:t>
            </a:fld>
            <a:endParaRPr lang="en-US"/>
          </a:p>
        </p:txBody>
      </p:sp>
      <p:sp>
        <p:nvSpPr>
          <p:cNvPr id="5" name="Footer Placeholder 4"/>
          <p:cNvSpPr>
            <a:spLocks noGrp="1"/>
          </p:cNvSpPr>
          <p:nvPr>
            <p:ph type="ftr" sz="quarter" idx="11"/>
          </p:nvPr>
        </p:nvSpPr>
        <p:spPr/>
        <p:txBody>
          <a:bodyPr/>
          <a:lstStyle/>
          <a:p>
            <a:r>
              <a:rPr lang="en-US" smtClean="0"/>
              <a:t>copyright Penny McIntire, 2013</a:t>
            </a:r>
            <a:endParaRPr lang="en-US"/>
          </a:p>
        </p:txBody>
      </p:sp>
      <p:sp>
        <p:nvSpPr>
          <p:cNvPr id="1231874" name="Rectangle 2050"/>
          <p:cNvSpPr>
            <a:spLocks noGrp="1" noChangeArrowheads="1"/>
          </p:cNvSpPr>
          <p:nvPr>
            <p:ph type="title"/>
          </p:nvPr>
        </p:nvSpPr>
        <p:spPr/>
        <p:txBody>
          <a:bodyPr/>
          <a:lstStyle/>
          <a:p>
            <a:r>
              <a:rPr lang="en-US"/>
              <a:t>Flyout/Drop Down Menus</a:t>
            </a:r>
          </a:p>
        </p:txBody>
      </p:sp>
      <p:sp>
        <p:nvSpPr>
          <p:cNvPr id="1231875" name="Rectangle 2051"/>
          <p:cNvSpPr>
            <a:spLocks noGrp="1" noChangeArrowheads="1"/>
          </p:cNvSpPr>
          <p:nvPr>
            <p:ph type="body" idx="1"/>
          </p:nvPr>
        </p:nvSpPr>
        <p:spPr/>
        <p:txBody>
          <a:bodyPr/>
          <a:lstStyle/>
          <a:p>
            <a:r>
              <a:rPr lang="en-US" dirty="0" smtClean="0"/>
              <a:t>Three </a:t>
            </a:r>
            <a:r>
              <a:rPr lang="en-US" dirty="0"/>
              <a:t>easy (?) ways to do this:</a:t>
            </a:r>
          </a:p>
          <a:p>
            <a:pPr lvl="1"/>
            <a:r>
              <a:rPr lang="en-US" dirty="0" smtClean="0"/>
              <a:t>Use </a:t>
            </a:r>
            <a:r>
              <a:rPr lang="en-US" dirty="0"/>
              <a:t>Dreamweaver’s Show/Hide Layers; i.e., create semi-manually.</a:t>
            </a:r>
          </a:p>
          <a:p>
            <a:pPr lvl="1"/>
            <a:r>
              <a:rPr lang="en-US" dirty="0" smtClean="0"/>
              <a:t>On older copies of Dreamweaver:  </a:t>
            </a:r>
            <a:r>
              <a:rPr lang="en-US" dirty="0"/>
              <a:t>Window &gt; </a:t>
            </a:r>
            <a:r>
              <a:rPr lang="en-US" dirty="0" smtClean="0"/>
              <a:t>Behaviors &gt; Spry Menu Bar </a:t>
            </a:r>
            <a:r>
              <a:rPr lang="en-US" dirty="0"/>
              <a:t>to create </a:t>
            </a:r>
            <a:r>
              <a:rPr lang="en-US" dirty="0" smtClean="0"/>
              <a:t>automatically.</a:t>
            </a:r>
            <a:endParaRPr lang="en-US" dirty="0"/>
          </a:p>
          <a:p>
            <a:pPr lvl="2"/>
            <a:r>
              <a:rPr lang="en-US" dirty="0" smtClean="0"/>
              <a:t>Still </a:t>
            </a:r>
            <a:r>
              <a:rPr lang="en-US" dirty="0"/>
              <a:t>need to tweak the CSS so that the dropdowns fit with the look of your page</a:t>
            </a:r>
            <a:r>
              <a:rPr lang="en-US" dirty="0" smtClean="0"/>
              <a:t>.</a:t>
            </a:r>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F622D125-217E-4378-B572-CB8F95E1DA9D}" type="slidenum">
              <a:rPr lang="en-US"/>
              <a:pPr/>
              <a:t>48</a:t>
            </a:fld>
            <a:endParaRPr lang="en-US"/>
          </a:p>
        </p:txBody>
      </p:sp>
      <p:sp>
        <p:nvSpPr>
          <p:cNvPr id="5" name="Footer Placeholder 4"/>
          <p:cNvSpPr>
            <a:spLocks noGrp="1"/>
          </p:cNvSpPr>
          <p:nvPr>
            <p:ph type="ftr" sz="quarter" idx="11"/>
          </p:nvPr>
        </p:nvSpPr>
        <p:spPr/>
        <p:txBody>
          <a:bodyPr/>
          <a:lstStyle/>
          <a:p>
            <a:r>
              <a:rPr lang="en-US" smtClean="0"/>
              <a:t>copyright Penny McIntire, 2013</a:t>
            </a:r>
            <a:endParaRPr lang="en-US"/>
          </a:p>
        </p:txBody>
      </p:sp>
      <p:sp>
        <p:nvSpPr>
          <p:cNvPr id="1231874" name="Rectangle 2050"/>
          <p:cNvSpPr>
            <a:spLocks noGrp="1" noChangeArrowheads="1"/>
          </p:cNvSpPr>
          <p:nvPr>
            <p:ph type="title"/>
          </p:nvPr>
        </p:nvSpPr>
        <p:spPr/>
        <p:txBody>
          <a:bodyPr/>
          <a:lstStyle/>
          <a:p>
            <a:r>
              <a:rPr lang="en-US"/>
              <a:t>Flyout/Drop Down Menus</a:t>
            </a:r>
          </a:p>
        </p:txBody>
      </p:sp>
      <p:sp>
        <p:nvSpPr>
          <p:cNvPr id="1231875" name="Rectangle 2051"/>
          <p:cNvSpPr>
            <a:spLocks noGrp="1" noChangeArrowheads="1"/>
          </p:cNvSpPr>
          <p:nvPr>
            <p:ph type="body" idx="1"/>
          </p:nvPr>
        </p:nvSpPr>
        <p:spPr/>
        <p:txBody>
          <a:bodyPr/>
          <a:lstStyle/>
          <a:p>
            <a:pPr lvl="1"/>
            <a:r>
              <a:rPr lang="en-US" dirty="0" smtClean="0"/>
              <a:t>On newer copies of Dreamweaver, use a framework like </a:t>
            </a:r>
            <a:r>
              <a:rPr lang="en-US" dirty="0" smtClean="0"/>
              <a:t>JQuery  or widgets</a:t>
            </a:r>
            <a:r>
              <a:rPr lang="en-US" dirty="0" smtClean="0"/>
              <a:t>: </a:t>
            </a:r>
          </a:p>
          <a:p>
            <a:pPr lvl="2"/>
            <a:r>
              <a:rPr lang="en-US" dirty="0" smtClean="0"/>
              <a:t>Insert &gt; Widgets &gt; Widget Browser to add the appropriate </a:t>
            </a:r>
            <a:r>
              <a:rPr lang="en-US" dirty="0" err="1" smtClean="0"/>
              <a:t>JQuery</a:t>
            </a:r>
            <a:r>
              <a:rPr lang="en-US" dirty="0" smtClean="0"/>
              <a:t> menu widgets (lots of choices) to Dreamweaver (must create a free account). Click on image to get live previews and view code.</a:t>
            </a:r>
          </a:p>
          <a:p>
            <a:pPr lvl="2"/>
            <a:r>
              <a:rPr lang="en-US" dirty="0" smtClean="0"/>
              <a:t>Widget help: </a:t>
            </a:r>
            <a:r>
              <a:rPr lang="en-US" dirty="0" smtClean="0">
                <a:hlinkClick r:id="rId2"/>
              </a:rPr>
              <a:t>http://helpx.adobe.com/dreamweaver/using/jquery-widget-dreamweaver.html</a:t>
            </a:r>
            <a:r>
              <a:rPr lang="en-US" dirty="0" smtClean="0"/>
              <a:t> and </a:t>
            </a:r>
            <a:r>
              <a:rPr lang="en-US" dirty="0" smtClean="0">
                <a:hlinkClick r:id="rId3"/>
              </a:rPr>
              <a:t>http://tv.adobe.com/watch/learn-dreamweaver-cc/using-jquery-widgets-in-web-pages-in-dreamweaver/</a:t>
            </a:r>
            <a:r>
              <a:rPr lang="en-US" dirty="0" smtClean="0"/>
              <a:t> </a:t>
            </a:r>
          </a:p>
        </p:txBody>
      </p:sp>
    </p:spTree>
    <p:extLst>
      <p:ext uri="{BB962C8B-B14F-4D97-AF65-F5344CB8AC3E}">
        <p14:creationId xmlns:p14="http://schemas.microsoft.com/office/powerpoint/2010/main" val="2605654047"/>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82300DFA-85A2-460D-B6AF-D193B74D03AD}" type="slidenum">
              <a:rPr lang="en-US"/>
              <a:pPr/>
              <a:t>49</a:t>
            </a:fld>
            <a:endParaRPr lang="en-US"/>
          </a:p>
        </p:txBody>
      </p:sp>
      <p:sp>
        <p:nvSpPr>
          <p:cNvPr id="5" name="Footer Placeholder 4"/>
          <p:cNvSpPr>
            <a:spLocks noGrp="1"/>
          </p:cNvSpPr>
          <p:nvPr>
            <p:ph type="ftr" sz="quarter" idx="11"/>
          </p:nvPr>
        </p:nvSpPr>
        <p:spPr/>
        <p:txBody>
          <a:bodyPr/>
          <a:lstStyle/>
          <a:p>
            <a:r>
              <a:rPr lang="en-US" smtClean="0"/>
              <a:t>copyright Penny McIntire, 2013</a:t>
            </a:r>
            <a:endParaRPr lang="en-US"/>
          </a:p>
        </p:txBody>
      </p:sp>
      <p:sp>
        <p:nvSpPr>
          <p:cNvPr id="1267714" name="Rectangle 2"/>
          <p:cNvSpPr>
            <a:spLocks noGrp="1" noChangeArrowheads="1"/>
          </p:cNvSpPr>
          <p:nvPr>
            <p:ph type="title"/>
          </p:nvPr>
        </p:nvSpPr>
        <p:spPr/>
        <p:txBody>
          <a:bodyPr/>
          <a:lstStyle/>
          <a:p>
            <a:r>
              <a:rPr lang="en-US" dirty="0"/>
              <a:t>Resources</a:t>
            </a:r>
          </a:p>
        </p:txBody>
      </p:sp>
      <p:sp>
        <p:nvSpPr>
          <p:cNvPr id="1267715" name="Rectangle 3"/>
          <p:cNvSpPr>
            <a:spLocks noGrp="1" noChangeArrowheads="1"/>
          </p:cNvSpPr>
          <p:nvPr>
            <p:ph type="body" idx="1"/>
          </p:nvPr>
        </p:nvSpPr>
        <p:spPr/>
        <p:txBody>
          <a:bodyPr/>
          <a:lstStyle/>
          <a:p>
            <a:r>
              <a:rPr lang="en-US" dirty="0" smtClean="0"/>
              <a:t>HTML5 </a:t>
            </a:r>
            <a:r>
              <a:rPr lang="en-US" dirty="0"/>
              <a:t>Cross </a:t>
            </a:r>
            <a:r>
              <a:rPr lang="en-US" dirty="0" smtClean="0"/>
              <a:t>browser list of </a:t>
            </a:r>
            <a:r>
              <a:rPr lang="en-US" b="1" i="1" dirty="0" err="1" smtClean="0">
                <a:solidFill>
                  <a:srgbClr val="00B0F0"/>
                </a:solidFill>
              </a:rPr>
              <a:t>polyfills</a:t>
            </a:r>
            <a:r>
              <a:rPr lang="en-US" dirty="0" smtClean="0">
                <a:solidFill>
                  <a:srgbClr val="00B0F0"/>
                </a:solidFill>
              </a:rPr>
              <a:t> </a:t>
            </a:r>
            <a:r>
              <a:rPr lang="en-US" dirty="0" smtClean="0"/>
              <a:t>(fills a hole in a browser), </a:t>
            </a:r>
            <a:r>
              <a:rPr lang="en-US" b="1" i="1" dirty="0">
                <a:solidFill>
                  <a:srgbClr val="00B0F0"/>
                </a:solidFill>
              </a:rPr>
              <a:t>shims</a:t>
            </a:r>
            <a:r>
              <a:rPr lang="en-US" dirty="0" smtClean="0"/>
              <a:t> (fixing something automatically, like putting a transparent gif in all empty &lt;td&gt;s automatically), and </a:t>
            </a:r>
            <a:r>
              <a:rPr lang="en-US" b="1" i="1" dirty="0">
                <a:solidFill>
                  <a:srgbClr val="00B0F0"/>
                </a:solidFill>
              </a:rPr>
              <a:t>fallbacks</a:t>
            </a:r>
            <a:r>
              <a:rPr lang="en-US" dirty="0" smtClean="0"/>
              <a:t> (degrading gracefully) </a:t>
            </a:r>
            <a:r>
              <a:rPr lang="en-US" dirty="0" smtClean="0">
                <a:hlinkClick r:id="rId2"/>
              </a:rPr>
              <a:t>https://github.com/Modernizr/Modernizr/wiki/HTML5-Cross-Browser-Polyfills</a:t>
            </a:r>
            <a:endParaRPr lang="en-US" dirty="0" smtClean="0"/>
          </a:p>
          <a:p>
            <a:endParaRPr lang="en-US" dirty="0" smtClean="0"/>
          </a:p>
          <a:p>
            <a:endParaRPr lang="en-US" dirty="0" smtClean="0"/>
          </a:p>
          <a:p>
            <a:endParaRPr lang="en-US" dirty="0"/>
          </a:p>
          <a:p>
            <a:endParaRPr lang="en-US" dirty="0" smtClean="0"/>
          </a:p>
          <a:p>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163268" name="Text Box 4"/>
          <p:cNvSpPr txBox="1">
            <a:spLocks noChangeArrowheads="1"/>
          </p:cNvSpPr>
          <p:nvPr/>
        </p:nvSpPr>
        <p:spPr bwMode="auto">
          <a:xfrm>
            <a:off x="685800" y="762000"/>
            <a:ext cx="6934200" cy="35607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r>
              <a:rPr lang="en-US">
                <a:solidFill>
                  <a:srgbClr val="99FF99"/>
                </a:solidFill>
                <a:latin typeface="Tahoma" pitchFamily="34" charset="0"/>
              </a:rPr>
              <a:t>&lt;html&gt;&lt;head&gt;&lt;title&gt;Autoemail&lt;/title&gt;</a:t>
            </a:r>
          </a:p>
          <a:p>
            <a:pPr algn="l"/>
            <a:r>
              <a:rPr lang="en-US">
                <a:solidFill>
                  <a:srgbClr val="99FF99"/>
                </a:solidFill>
                <a:latin typeface="Tahoma" pitchFamily="34" charset="0"/>
              </a:rPr>
              <a:t>&lt;script language="JavaScript"&gt;</a:t>
            </a:r>
          </a:p>
          <a:p>
            <a:pPr algn="l"/>
            <a:r>
              <a:rPr lang="en-US">
                <a:solidFill>
                  <a:srgbClr val="99FF99"/>
                </a:solidFill>
                <a:latin typeface="Tahoma" pitchFamily="34" charset="0"/>
              </a:rPr>
              <a:t>    function allowReset()   </a:t>
            </a:r>
          </a:p>
          <a:p>
            <a:pPr algn="l"/>
            <a:r>
              <a:rPr lang="en-US">
                <a:solidFill>
                  <a:srgbClr val="99FF99"/>
                </a:solidFill>
                <a:latin typeface="Tahoma" pitchFamily="34" charset="0"/>
              </a:rPr>
              <a:t>   {</a:t>
            </a:r>
          </a:p>
          <a:p>
            <a:pPr algn="l"/>
            <a:r>
              <a:rPr lang="en-US">
                <a:solidFill>
                  <a:srgbClr val="99FF99"/>
                </a:solidFill>
                <a:latin typeface="Tahoma" pitchFamily="34" charset="0"/>
              </a:rPr>
              <a:t>        return window.confirm(“Clear the form?")</a:t>
            </a:r>
          </a:p>
          <a:p>
            <a:pPr algn="l"/>
            <a:r>
              <a:rPr lang="en-US">
                <a:solidFill>
                  <a:srgbClr val="99FF99"/>
                </a:solidFill>
                <a:latin typeface="Tahoma" pitchFamily="34" charset="0"/>
              </a:rPr>
              <a:t>    }</a:t>
            </a:r>
          </a:p>
          <a:p>
            <a:pPr algn="l"/>
            <a:r>
              <a:rPr lang="en-US">
                <a:solidFill>
                  <a:srgbClr val="99FF99"/>
                </a:solidFill>
                <a:latin typeface="Tahoma" pitchFamily="34" charset="0"/>
              </a:rPr>
              <a:t>&lt;/script&gt;</a:t>
            </a:r>
          </a:p>
          <a:p>
            <a:pPr algn="l"/>
            <a:r>
              <a:rPr lang="en-US">
                <a:solidFill>
                  <a:srgbClr val="99FF99"/>
                </a:solidFill>
                <a:latin typeface="Tahoma" pitchFamily="34" charset="0"/>
              </a:rPr>
              <a:t>&lt;/head&gt;</a:t>
            </a:r>
          </a:p>
          <a:p>
            <a:pPr algn="l">
              <a:spcBef>
                <a:spcPct val="50000"/>
              </a:spcBef>
            </a:pPr>
            <a:endParaRPr lang="en-US">
              <a:solidFill>
                <a:srgbClr val="99FF99"/>
              </a:solidFill>
              <a:latin typeface="Tahoma" pitchFamily="34" charset="0"/>
            </a:endParaRPr>
          </a:p>
        </p:txBody>
      </p:sp>
      <p:sp>
        <p:nvSpPr>
          <p:cNvPr id="2" name="Footer Placeholder 1"/>
          <p:cNvSpPr>
            <a:spLocks noGrp="1"/>
          </p:cNvSpPr>
          <p:nvPr>
            <p:ph type="ftr" sz="quarter" idx="11"/>
          </p:nvPr>
        </p:nvSpPr>
        <p:spPr/>
        <p:txBody>
          <a:bodyPr/>
          <a:lstStyle/>
          <a:p>
            <a:r>
              <a:rPr lang="en-US" smtClean="0"/>
              <a:t>copyright Penny McIntire, 2013</a:t>
            </a:r>
            <a:endParaRPr lang="en-US"/>
          </a:p>
        </p:txBody>
      </p:sp>
      <p:sp>
        <p:nvSpPr>
          <p:cNvPr id="3" name="Slide Number Placeholder 2"/>
          <p:cNvSpPr>
            <a:spLocks noGrp="1"/>
          </p:cNvSpPr>
          <p:nvPr>
            <p:ph type="sldNum" sz="quarter" idx="10"/>
          </p:nvPr>
        </p:nvSpPr>
        <p:spPr/>
        <p:txBody>
          <a:bodyPr/>
          <a:lstStyle/>
          <a:p>
            <a:fld id="{0DA9E1D1-97E5-4D6F-A856-25A168809E78}" type="slidenum">
              <a:rPr lang="en-US" smtClean="0"/>
              <a:pPr/>
              <a:t>5</a:t>
            </a:fld>
            <a:endParaRPr lang="en-US"/>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82300DFA-85A2-460D-B6AF-D193B74D03AD}" type="slidenum">
              <a:rPr lang="en-US"/>
              <a:pPr/>
              <a:t>50</a:t>
            </a:fld>
            <a:endParaRPr lang="en-US"/>
          </a:p>
        </p:txBody>
      </p:sp>
      <p:sp>
        <p:nvSpPr>
          <p:cNvPr id="5" name="Footer Placeholder 4"/>
          <p:cNvSpPr>
            <a:spLocks noGrp="1"/>
          </p:cNvSpPr>
          <p:nvPr>
            <p:ph type="ftr" sz="quarter" idx="11"/>
          </p:nvPr>
        </p:nvSpPr>
        <p:spPr/>
        <p:txBody>
          <a:bodyPr/>
          <a:lstStyle/>
          <a:p>
            <a:r>
              <a:rPr lang="en-US" smtClean="0"/>
              <a:t>copyright Penny McIntire, 2013</a:t>
            </a:r>
            <a:endParaRPr lang="en-US"/>
          </a:p>
        </p:txBody>
      </p:sp>
      <p:sp>
        <p:nvSpPr>
          <p:cNvPr id="1267714" name="Rectangle 2"/>
          <p:cNvSpPr>
            <a:spLocks noGrp="1" noChangeArrowheads="1"/>
          </p:cNvSpPr>
          <p:nvPr>
            <p:ph type="title"/>
          </p:nvPr>
        </p:nvSpPr>
        <p:spPr/>
        <p:txBody>
          <a:bodyPr/>
          <a:lstStyle/>
          <a:p>
            <a:r>
              <a:rPr lang="en-US"/>
              <a:t>Resources</a:t>
            </a:r>
          </a:p>
        </p:txBody>
      </p:sp>
      <p:sp>
        <p:nvSpPr>
          <p:cNvPr id="1267715" name="Rectangle 3"/>
          <p:cNvSpPr>
            <a:spLocks noGrp="1" noChangeArrowheads="1"/>
          </p:cNvSpPr>
          <p:nvPr>
            <p:ph type="body" idx="1"/>
          </p:nvPr>
        </p:nvSpPr>
        <p:spPr/>
        <p:txBody>
          <a:bodyPr/>
          <a:lstStyle/>
          <a:p>
            <a:r>
              <a:rPr lang="en-US" dirty="0" err="1" smtClean="0"/>
              <a:t>Modernizr</a:t>
            </a:r>
            <a:r>
              <a:rPr lang="en-US" dirty="0" smtClean="0"/>
              <a:t>, a JavaScript library that detects HTML5 and CSS3 features in the user’s browser </a:t>
            </a:r>
            <a:r>
              <a:rPr lang="en-US" dirty="0" smtClean="0">
                <a:hlinkClick r:id="rId2"/>
              </a:rPr>
              <a:t>http://modernizr.com/</a:t>
            </a:r>
            <a:r>
              <a:rPr lang="en-US" dirty="0" smtClean="0"/>
              <a:t> </a:t>
            </a:r>
          </a:p>
          <a:p>
            <a:r>
              <a:rPr lang="en-US" dirty="0" smtClean="0"/>
              <a:t>Dojo, a toolkit for fast development </a:t>
            </a:r>
            <a:r>
              <a:rPr lang="en-US" dirty="0" smtClean="0">
                <a:hlinkClick r:id="rId3"/>
              </a:rPr>
              <a:t>http://dojotoolkit.org/</a:t>
            </a:r>
            <a:endParaRPr lang="en-US" dirty="0" smtClean="0"/>
          </a:p>
          <a:p>
            <a:endParaRPr lang="en-US" dirty="0"/>
          </a:p>
        </p:txBody>
      </p:sp>
    </p:spTree>
    <p:extLst>
      <p:ext uri="{BB962C8B-B14F-4D97-AF65-F5344CB8AC3E}">
        <p14:creationId xmlns:p14="http://schemas.microsoft.com/office/powerpoint/2010/main" val="1067016628"/>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82300DFA-85A2-460D-B6AF-D193B74D03AD}" type="slidenum">
              <a:rPr lang="en-US"/>
              <a:pPr/>
              <a:t>51</a:t>
            </a:fld>
            <a:endParaRPr lang="en-US"/>
          </a:p>
        </p:txBody>
      </p:sp>
      <p:sp>
        <p:nvSpPr>
          <p:cNvPr id="5" name="Footer Placeholder 4"/>
          <p:cNvSpPr>
            <a:spLocks noGrp="1"/>
          </p:cNvSpPr>
          <p:nvPr>
            <p:ph type="ftr" sz="quarter" idx="11"/>
          </p:nvPr>
        </p:nvSpPr>
        <p:spPr/>
        <p:txBody>
          <a:bodyPr/>
          <a:lstStyle/>
          <a:p>
            <a:r>
              <a:rPr lang="en-US" smtClean="0"/>
              <a:t>copyright Penny McIntire, 2013</a:t>
            </a:r>
            <a:endParaRPr lang="en-US"/>
          </a:p>
        </p:txBody>
      </p:sp>
      <p:sp>
        <p:nvSpPr>
          <p:cNvPr id="1267714" name="Rectangle 2"/>
          <p:cNvSpPr>
            <a:spLocks noGrp="1" noChangeArrowheads="1"/>
          </p:cNvSpPr>
          <p:nvPr>
            <p:ph type="title"/>
          </p:nvPr>
        </p:nvSpPr>
        <p:spPr/>
        <p:txBody>
          <a:bodyPr/>
          <a:lstStyle/>
          <a:p>
            <a:r>
              <a:rPr lang="en-US"/>
              <a:t>Resources</a:t>
            </a:r>
          </a:p>
        </p:txBody>
      </p:sp>
      <p:sp>
        <p:nvSpPr>
          <p:cNvPr id="1267715" name="Rectangle 3"/>
          <p:cNvSpPr>
            <a:spLocks noGrp="1" noChangeArrowheads="1"/>
          </p:cNvSpPr>
          <p:nvPr>
            <p:ph type="body" idx="1"/>
          </p:nvPr>
        </p:nvSpPr>
        <p:spPr>
          <a:xfrm>
            <a:off x="685800" y="1447800"/>
            <a:ext cx="7772400" cy="5410200"/>
          </a:xfrm>
        </p:spPr>
        <p:txBody>
          <a:bodyPr/>
          <a:lstStyle/>
          <a:p>
            <a:r>
              <a:rPr lang="en-US" dirty="0" smtClean="0"/>
              <a:t>JQuery</a:t>
            </a:r>
            <a:r>
              <a:rPr lang="en-US" dirty="0" smtClean="0"/>
              <a:t>, a fast, small, and feature-rich JavaScript framework/library, including multiple styles of dropdown/</a:t>
            </a:r>
            <a:r>
              <a:rPr lang="en-US" dirty="0" err="1" smtClean="0"/>
              <a:t>flyout</a:t>
            </a:r>
            <a:r>
              <a:rPr lang="en-US" dirty="0" smtClean="0"/>
              <a:t> menus. </a:t>
            </a:r>
            <a:r>
              <a:rPr lang="en-US" dirty="0" smtClean="0">
                <a:hlinkClick r:id="rId2"/>
              </a:rPr>
              <a:t>http://jquery.com/</a:t>
            </a:r>
            <a:r>
              <a:rPr lang="en-US" dirty="0" smtClean="0"/>
              <a:t>  and how it works </a:t>
            </a:r>
            <a:r>
              <a:rPr lang="en-US" dirty="0" smtClean="0">
                <a:hlinkClick r:id="rId3"/>
              </a:rPr>
              <a:t>http://learn.jquery.com/about-jquery/how-jquery-works/</a:t>
            </a:r>
            <a:r>
              <a:rPr lang="en-US" dirty="0" smtClean="0"/>
              <a:t> ) </a:t>
            </a:r>
          </a:p>
          <a:p>
            <a:endParaRPr lang="en-US" dirty="0"/>
          </a:p>
        </p:txBody>
      </p:sp>
    </p:spTree>
    <p:extLst>
      <p:ext uri="{BB962C8B-B14F-4D97-AF65-F5344CB8AC3E}">
        <p14:creationId xmlns:p14="http://schemas.microsoft.com/office/powerpoint/2010/main" val="2442636185"/>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82300DFA-85A2-460D-B6AF-D193B74D03AD}" type="slidenum">
              <a:rPr lang="en-US"/>
              <a:pPr/>
              <a:t>52</a:t>
            </a:fld>
            <a:endParaRPr lang="en-US"/>
          </a:p>
        </p:txBody>
      </p:sp>
      <p:sp>
        <p:nvSpPr>
          <p:cNvPr id="5" name="Footer Placeholder 4"/>
          <p:cNvSpPr>
            <a:spLocks noGrp="1"/>
          </p:cNvSpPr>
          <p:nvPr>
            <p:ph type="ftr" sz="quarter" idx="11"/>
          </p:nvPr>
        </p:nvSpPr>
        <p:spPr/>
        <p:txBody>
          <a:bodyPr/>
          <a:lstStyle/>
          <a:p>
            <a:r>
              <a:rPr lang="en-US" smtClean="0"/>
              <a:t>copyright Penny McIntire, 2013</a:t>
            </a:r>
            <a:endParaRPr lang="en-US"/>
          </a:p>
        </p:txBody>
      </p:sp>
      <p:sp>
        <p:nvSpPr>
          <p:cNvPr id="1267714" name="Rectangle 2"/>
          <p:cNvSpPr>
            <a:spLocks noGrp="1" noChangeArrowheads="1"/>
          </p:cNvSpPr>
          <p:nvPr>
            <p:ph type="title"/>
          </p:nvPr>
        </p:nvSpPr>
        <p:spPr/>
        <p:txBody>
          <a:bodyPr/>
          <a:lstStyle/>
          <a:p>
            <a:r>
              <a:rPr lang="en-US"/>
              <a:t>Resources</a:t>
            </a:r>
          </a:p>
        </p:txBody>
      </p:sp>
      <p:sp>
        <p:nvSpPr>
          <p:cNvPr id="1267715" name="Rectangle 3"/>
          <p:cNvSpPr>
            <a:spLocks noGrp="1" noChangeArrowheads="1"/>
          </p:cNvSpPr>
          <p:nvPr>
            <p:ph type="body" idx="1"/>
          </p:nvPr>
        </p:nvSpPr>
        <p:spPr>
          <a:xfrm>
            <a:off x="685800" y="1447800"/>
            <a:ext cx="7772400" cy="5410200"/>
          </a:xfrm>
        </p:spPr>
        <p:txBody>
          <a:bodyPr/>
          <a:lstStyle/>
          <a:p>
            <a:r>
              <a:rPr lang="en-US" dirty="0" smtClean="0"/>
              <a:t>JQuery can do things like:</a:t>
            </a:r>
            <a:endParaRPr lang="en-US" dirty="0" smtClean="0"/>
          </a:p>
          <a:p>
            <a:pPr lvl="1"/>
            <a:r>
              <a:rPr lang="en-US" dirty="0" smtClean="0"/>
              <a:t>A cool color </a:t>
            </a:r>
            <a:r>
              <a:rPr lang="en-US" dirty="0" smtClean="0"/>
              <a:t>picker.</a:t>
            </a:r>
          </a:p>
          <a:p>
            <a:pPr lvl="1"/>
            <a:r>
              <a:rPr lang="en-US" dirty="0" smtClean="0"/>
              <a:t>Slide shows.</a:t>
            </a:r>
          </a:p>
          <a:p>
            <a:pPr lvl="1"/>
            <a:r>
              <a:rPr lang="en-US" dirty="0" smtClean="0"/>
              <a:t>CSS </a:t>
            </a:r>
            <a:r>
              <a:rPr lang="en-US" dirty="0" smtClean="0"/>
              <a:t>rollover buttons.</a:t>
            </a:r>
          </a:p>
          <a:p>
            <a:pPr lvl="1"/>
            <a:r>
              <a:rPr lang="en-US" dirty="0" smtClean="0"/>
              <a:t>Calendar/date picker.</a:t>
            </a:r>
          </a:p>
          <a:p>
            <a:pPr lvl="1"/>
            <a:r>
              <a:rPr lang="en-US" dirty="0" smtClean="0"/>
              <a:t>Image magnifiers.</a:t>
            </a:r>
          </a:p>
          <a:p>
            <a:pPr lvl="1"/>
            <a:r>
              <a:rPr lang="en-US" dirty="0" smtClean="0"/>
              <a:t>Chart generator based upon HTML table data. </a:t>
            </a:r>
          </a:p>
        </p:txBody>
      </p:sp>
    </p:spTree>
    <p:extLst>
      <p:ext uri="{BB962C8B-B14F-4D97-AF65-F5344CB8AC3E}">
        <p14:creationId xmlns:p14="http://schemas.microsoft.com/office/powerpoint/2010/main" val="50907957"/>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82300DFA-85A2-460D-B6AF-D193B74D03AD}" type="slidenum">
              <a:rPr lang="en-US"/>
              <a:pPr/>
              <a:t>53</a:t>
            </a:fld>
            <a:endParaRPr lang="en-US"/>
          </a:p>
        </p:txBody>
      </p:sp>
      <p:sp>
        <p:nvSpPr>
          <p:cNvPr id="5" name="Footer Placeholder 4"/>
          <p:cNvSpPr>
            <a:spLocks noGrp="1"/>
          </p:cNvSpPr>
          <p:nvPr>
            <p:ph type="ftr" sz="quarter" idx="11"/>
          </p:nvPr>
        </p:nvSpPr>
        <p:spPr/>
        <p:txBody>
          <a:bodyPr/>
          <a:lstStyle/>
          <a:p>
            <a:r>
              <a:rPr lang="en-US" smtClean="0"/>
              <a:t>copyright Penny McIntire, 2013</a:t>
            </a:r>
            <a:endParaRPr lang="en-US"/>
          </a:p>
        </p:txBody>
      </p:sp>
      <p:sp>
        <p:nvSpPr>
          <p:cNvPr id="1267714" name="Rectangle 2"/>
          <p:cNvSpPr>
            <a:spLocks noGrp="1" noChangeArrowheads="1"/>
          </p:cNvSpPr>
          <p:nvPr>
            <p:ph type="title"/>
          </p:nvPr>
        </p:nvSpPr>
        <p:spPr/>
        <p:txBody>
          <a:bodyPr/>
          <a:lstStyle/>
          <a:p>
            <a:r>
              <a:rPr lang="en-US"/>
              <a:t>Resources</a:t>
            </a:r>
          </a:p>
        </p:txBody>
      </p:sp>
      <p:sp>
        <p:nvSpPr>
          <p:cNvPr id="1267715" name="Rectangle 3"/>
          <p:cNvSpPr>
            <a:spLocks noGrp="1" noChangeArrowheads="1"/>
          </p:cNvSpPr>
          <p:nvPr>
            <p:ph type="body" idx="1"/>
          </p:nvPr>
        </p:nvSpPr>
        <p:spPr>
          <a:xfrm>
            <a:off x="685800" y="1447800"/>
            <a:ext cx="7772400" cy="5410200"/>
          </a:xfrm>
        </p:spPr>
        <p:txBody>
          <a:bodyPr/>
          <a:lstStyle/>
          <a:p>
            <a:pPr lvl="1"/>
            <a:r>
              <a:rPr lang="en-US" dirty="0" smtClean="0"/>
              <a:t>Slider bar generator. </a:t>
            </a:r>
          </a:p>
          <a:p>
            <a:pPr lvl="1"/>
            <a:r>
              <a:rPr lang="en-US" dirty="0" smtClean="0"/>
              <a:t>Menu </a:t>
            </a:r>
            <a:r>
              <a:rPr lang="en-US" dirty="0" smtClean="0"/>
              <a:t>of images that enlarge on </a:t>
            </a:r>
            <a:r>
              <a:rPr lang="en-US" dirty="0" err="1" smtClean="0"/>
              <a:t>mouseover</a:t>
            </a:r>
            <a:r>
              <a:rPr lang="en-US" dirty="0" smtClean="0"/>
              <a:t> – i.e., mimics a Mac menu bar.</a:t>
            </a:r>
          </a:p>
          <a:p>
            <a:pPr lvl="1"/>
            <a:r>
              <a:rPr lang="en-US" dirty="0" smtClean="0"/>
              <a:t>Table manipulation: sort, </a:t>
            </a:r>
            <a:r>
              <a:rPr lang="en-US" dirty="0" err="1" smtClean="0"/>
              <a:t>resizeable</a:t>
            </a:r>
            <a:r>
              <a:rPr lang="en-US" dirty="0" smtClean="0"/>
              <a:t> columns, etc. </a:t>
            </a:r>
          </a:p>
          <a:p>
            <a:pPr lvl="1"/>
            <a:r>
              <a:rPr lang="en-US" dirty="0" smtClean="0"/>
              <a:t>YouTube viewer. </a:t>
            </a:r>
          </a:p>
          <a:p>
            <a:pPr lvl="1"/>
            <a:r>
              <a:rPr lang="en-US" dirty="0" smtClean="0"/>
              <a:t>Weather updater.</a:t>
            </a:r>
          </a:p>
          <a:p>
            <a:pPr lvl="1"/>
            <a:r>
              <a:rPr lang="en-US" dirty="0" smtClean="0"/>
              <a:t>Lots, lots more, growing by the day. </a:t>
            </a:r>
          </a:p>
        </p:txBody>
      </p:sp>
    </p:spTree>
    <p:extLst>
      <p:ext uri="{BB962C8B-B14F-4D97-AF65-F5344CB8AC3E}">
        <p14:creationId xmlns:p14="http://schemas.microsoft.com/office/powerpoint/2010/main" val="806613291"/>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82300DFA-85A2-460D-B6AF-D193B74D03AD}" type="slidenum">
              <a:rPr lang="en-US"/>
              <a:pPr/>
              <a:t>54</a:t>
            </a:fld>
            <a:endParaRPr lang="en-US"/>
          </a:p>
        </p:txBody>
      </p:sp>
      <p:sp>
        <p:nvSpPr>
          <p:cNvPr id="5" name="Footer Placeholder 4"/>
          <p:cNvSpPr>
            <a:spLocks noGrp="1"/>
          </p:cNvSpPr>
          <p:nvPr>
            <p:ph type="ftr" sz="quarter" idx="11"/>
          </p:nvPr>
        </p:nvSpPr>
        <p:spPr/>
        <p:txBody>
          <a:bodyPr/>
          <a:lstStyle/>
          <a:p>
            <a:r>
              <a:rPr lang="en-US" smtClean="0"/>
              <a:t>copyright Penny McIntire, 2013</a:t>
            </a:r>
            <a:endParaRPr lang="en-US"/>
          </a:p>
        </p:txBody>
      </p:sp>
      <p:sp>
        <p:nvSpPr>
          <p:cNvPr id="1267714" name="Rectangle 2"/>
          <p:cNvSpPr>
            <a:spLocks noGrp="1" noChangeArrowheads="1"/>
          </p:cNvSpPr>
          <p:nvPr>
            <p:ph type="title"/>
          </p:nvPr>
        </p:nvSpPr>
        <p:spPr/>
        <p:txBody>
          <a:bodyPr/>
          <a:lstStyle/>
          <a:p>
            <a:r>
              <a:rPr lang="en-US" dirty="0"/>
              <a:t>Resources</a:t>
            </a:r>
          </a:p>
        </p:txBody>
      </p:sp>
      <p:sp>
        <p:nvSpPr>
          <p:cNvPr id="1267715" name="Rectangle 3"/>
          <p:cNvSpPr>
            <a:spLocks noGrp="1" noChangeArrowheads="1"/>
          </p:cNvSpPr>
          <p:nvPr>
            <p:ph type="body" idx="1"/>
          </p:nvPr>
        </p:nvSpPr>
        <p:spPr>
          <a:xfrm>
            <a:off x="685800" y="1447800"/>
            <a:ext cx="7772400" cy="5410200"/>
          </a:xfrm>
        </p:spPr>
        <p:txBody>
          <a:bodyPr/>
          <a:lstStyle/>
          <a:p>
            <a:pPr lvl="1"/>
            <a:r>
              <a:rPr lang="en-US" dirty="0" smtClean="0"/>
              <a:t>Testing help: Selenium, a suite of tools to automate testing in browsers. Can do even non-JavaScript things like checking all the links in your site to see if any are </a:t>
            </a:r>
            <a:r>
              <a:rPr lang="en-US" smtClean="0"/>
              <a:t>broken. </a:t>
            </a:r>
            <a:r>
              <a:rPr lang="en-US" smtClean="0">
                <a:hlinkClick r:id="rId2"/>
              </a:rPr>
              <a:t>http</a:t>
            </a:r>
            <a:r>
              <a:rPr lang="en-US" dirty="0">
                <a:hlinkClick r:id="rId2"/>
              </a:rPr>
              <a:t>://docs.seleniumhq.org</a:t>
            </a:r>
            <a:r>
              <a:rPr lang="en-US" dirty="0" smtClean="0">
                <a:hlinkClick r:id="rId2"/>
              </a:rPr>
              <a:t>/</a:t>
            </a:r>
            <a:r>
              <a:rPr lang="en-US" dirty="0" smtClean="0"/>
              <a:t> </a:t>
            </a:r>
          </a:p>
        </p:txBody>
      </p:sp>
    </p:spTree>
    <p:extLst>
      <p:ext uri="{BB962C8B-B14F-4D97-AF65-F5344CB8AC3E}">
        <p14:creationId xmlns:p14="http://schemas.microsoft.com/office/powerpoint/2010/main" val="52700190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255426" name="Rectangle 2"/>
          <p:cNvSpPr>
            <a:spLocks noGrp="1" noChangeArrowheads="1"/>
          </p:cNvSpPr>
          <p:nvPr>
            <p:ph type="body" idx="1"/>
          </p:nvPr>
        </p:nvSpPr>
        <p:spPr>
          <a:xfrm>
            <a:off x="152400" y="-152400"/>
            <a:ext cx="8686800" cy="6477000"/>
          </a:xfrm>
        </p:spPr>
        <p:txBody>
          <a:bodyPr/>
          <a:lstStyle/>
          <a:p>
            <a:pPr>
              <a:lnSpc>
                <a:spcPct val="90000"/>
              </a:lnSpc>
              <a:buFontTx/>
              <a:buNone/>
            </a:pPr>
            <a:endParaRPr lang="en-US" sz="2000">
              <a:solidFill>
                <a:srgbClr val="99FF99"/>
              </a:solidFill>
            </a:endParaRPr>
          </a:p>
          <a:p>
            <a:pPr>
              <a:lnSpc>
                <a:spcPct val="90000"/>
              </a:lnSpc>
              <a:buFontTx/>
              <a:buNone/>
            </a:pPr>
            <a:endParaRPr lang="en-US" sz="2000">
              <a:solidFill>
                <a:srgbClr val="99FF99"/>
              </a:solidFill>
            </a:endParaRPr>
          </a:p>
          <a:p>
            <a:pPr>
              <a:lnSpc>
                <a:spcPct val="90000"/>
              </a:lnSpc>
              <a:buFontTx/>
              <a:buNone/>
            </a:pPr>
            <a:r>
              <a:rPr lang="en-US" sz="2000">
                <a:solidFill>
                  <a:srgbClr val="99FF99"/>
                </a:solidFill>
              </a:rPr>
              <a:t>&lt;body&gt;</a:t>
            </a:r>
          </a:p>
          <a:p>
            <a:pPr>
              <a:lnSpc>
                <a:spcPct val="90000"/>
              </a:lnSpc>
              <a:buFontTx/>
              <a:buNone/>
            </a:pPr>
            <a:r>
              <a:rPr lang="en-US" sz="2000">
                <a:solidFill>
                  <a:srgbClr val="99FF99"/>
                </a:solidFill>
              </a:rPr>
              <a:t>&lt;form  method=post action="mailto:pmcintire@niu.edu?subject=Prospective Customer&amp;</a:t>
            </a:r>
          </a:p>
          <a:p>
            <a:pPr>
              <a:lnSpc>
                <a:spcPct val="90000"/>
              </a:lnSpc>
              <a:buFontTx/>
              <a:buNone/>
            </a:pPr>
            <a:r>
              <a:rPr lang="en-US" sz="2000">
                <a:solidFill>
                  <a:srgbClr val="99FF99"/>
                </a:solidFill>
              </a:rPr>
              <a:t>	body=Some standard message could go here" </a:t>
            </a:r>
          </a:p>
          <a:p>
            <a:pPr>
              <a:lnSpc>
                <a:spcPct val="90000"/>
              </a:lnSpc>
              <a:buFontTx/>
              <a:buNone/>
            </a:pPr>
            <a:r>
              <a:rPr lang="en-US" sz="2000">
                <a:solidFill>
                  <a:srgbClr val="99FF99"/>
                </a:solidFill>
              </a:rPr>
              <a:t>    onReset="return allowReset()" enctype = "text/plain"&gt;</a:t>
            </a:r>
          </a:p>
          <a:p>
            <a:pPr>
              <a:lnSpc>
                <a:spcPct val="90000"/>
              </a:lnSpc>
              <a:buFontTx/>
              <a:buNone/>
            </a:pPr>
            <a:r>
              <a:rPr lang="en-US" sz="2000">
                <a:solidFill>
                  <a:srgbClr val="99FF99"/>
                </a:solidFill>
              </a:rPr>
              <a:t>   </a:t>
            </a:r>
          </a:p>
          <a:p>
            <a:pPr>
              <a:lnSpc>
                <a:spcPct val="90000"/>
              </a:lnSpc>
              <a:buFontTx/>
              <a:buNone/>
            </a:pPr>
            <a:endParaRPr lang="en-US" sz="2000">
              <a:solidFill>
                <a:srgbClr val="99FF99"/>
              </a:solidFill>
            </a:endParaRPr>
          </a:p>
          <a:p>
            <a:pPr>
              <a:lnSpc>
                <a:spcPct val="90000"/>
              </a:lnSpc>
              <a:buFontTx/>
              <a:buNone/>
            </a:pPr>
            <a:r>
              <a:rPr lang="en-US" sz="2000">
                <a:solidFill>
                  <a:srgbClr val="99FF99"/>
                </a:solidFill>
              </a:rPr>
              <a:t>	&lt;p&gt;Enter your first name:&lt;/p&gt;</a:t>
            </a:r>
          </a:p>
          <a:p>
            <a:pPr>
              <a:lnSpc>
                <a:spcPct val="90000"/>
              </a:lnSpc>
              <a:buFontTx/>
              <a:buNone/>
            </a:pPr>
            <a:r>
              <a:rPr lang="en-US" sz="2000">
                <a:solidFill>
                  <a:srgbClr val="99FF99"/>
                </a:solidFill>
              </a:rPr>
              <a:t>    &lt;input type="text" name="firstName" value = "Penny"&gt;&lt;p&gt;</a:t>
            </a:r>
          </a:p>
          <a:p>
            <a:pPr>
              <a:lnSpc>
                <a:spcPct val="90000"/>
              </a:lnSpc>
              <a:buFontTx/>
              <a:buNone/>
            </a:pPr>
            <a:r>
              <a:rPr lang="en-US" sz="2000">
                <a:solidFill>
                  <a:srgbClr val="99FF99"/>
                </a:solidFill>
              </a:rPr>
              <a:t>    Enter your last name:</a:t>
            </a:r>
          </a:p>
          <a:p>
            <a:pPr>
              <a:lnSpc>
                <a:spcPct val="90000"/>
              </a:lnSpc>
              <a:buFontTx/>
              <a:buNone/>
            </a:pPr>
            <a:r>
              <a:rPr lang="en-US" sz="2000">
                <a:solidFill>
                  <a:srgbClr val="99FF99"/>
                </a:solidFill>
              </a:rPr>
              <a:t>    &lt;input type="text" name="lastName" value = "McIntire"&gt;&lt;p&gt;</a:t>
            </a:r>
          </a:p>
          <a:p>
            <a:pPr>
              <a:lnSpc>
                <a:spcPct val="90000"/>
              </a:lnSpc>
              <a:buFontTx/>
              <a:buNone/>
            </a:pPr>
            <a:r>
              <a:rPr lang="en-US" sz="2000">
                <a:solidFill>
                  <a:srgbClr val="99FF99"/>
                </a:solidFill>
              </a:rPr>
              <a:t> 	&lt;input type="radio" name="gender" value = "male"    </a:t>
            </a:r>
          </a:p>
          <a:p>
            <a:pPr>
              <a:lnSpc>
                <a:spcPct val="90000"/>
              </a:lnSpc>
              <a:buFontTx/>
              <a:buNone/>
            </a:pPr>
            <a:r>
              <a:rPr lang="en-US" sz="2000">
                <a:solidFill>
                  <a:srgbClr val="99FF99"/>
                </a:solidFill>
              </a:rPr>
              <a:t>        checked&gt;Male</a:t>
            </a:r>
          </a:p>
          <a:p>
            <a:pPr>
              <a:lnSpc>
                <a:spcPct val="90000"/>
              </a:lnSpc>
              <a:buFontTx/>
              <a:buNone/>
            </a:pPr>
            <a:r>
              <a:rPr lang="en-US" sz="2000">
                <a:solidFill>
                  <a:srgbClr val="99FF99"/>
                </a:solidFill>
              </a:rPr>
              <a:t>    &lt;input type="radio" name="gender" value = "female"&gt;Female &lt;p&gt;</a:t>
            </a:r>
          </a:p>
          <a:p>
            <a:pPr>
              <a:lnSpc>
                <a:spcPct val="90000"/>
              </a:lnSpc>
              <a:buFontTx/>
              <a:buNone/>
            </a:pPr>
            <a:r>
              <a:rPr lang="en-US" sz="2000">
                <a:solidFill>
                  <a:srgbClr val="99FF99"/>
                </a:solidFill>
              </a:rPr>
              <a:t>    &lt;input type="checkbox" name="retired"&gt;I am retired&lt;p&gt;</a:t>
            </a:r>
          </a:p>
          <a:p>
            <a:pPr>
              <a:lnSpc>
                <a:spcPct val="90000"/>
              </a:lnSpc>
              <a:buFontTx/>
              <a:buNone/>
            </a:pPr>
            <a:r>
              <a:rPr lang="en-US" sz="2000">
                <a:solidFill>
                  <a:srgbClr val="99FF99"/>
                </a:solidFill>
              </a:rPr>
              <a:t>    &lt;input type="reset"&gt;</a:t>
            </a:r>
          </a:p>
          <a:p>
            <a:pPr>
              <a:lnSpc>
                <a:spcPct val="90000"/>
              </a:lnSpc>
              <a:buFontTx/>
              <a:buNone/>
            </a:pPr>
            <a:r>
              <a:rPr lang="en-US" sz="2000">
                <a:solidFill>
                  <a:srgbClr val="99FF99"/>
                </a:solidFill>
              </a:rPr>
              <a:t>    &lt;input type="submit" value = "Submit this now!"&gt;&lt;/form&gt;</a:t>
            </a:r>
          </a:p>
          <a:p>
            <a:pPr>
              <a:lnSpc>
                <a:spcPct val="90000"/>
              </a:lnSpc>
              <a:buFontTx/>
              <a:buNone/>
            </a:pPr>
            <a:r>
              <a:rPr lang="en-US" sz="2000">
                <a:solidFill>
                  <a:srgbClr val="99FF99"/>
                </a:solidFill>
              </a:rPr>
              <a:t>&lt;/body&gt;</a:t>
            </a:r>
          </a:p>
          <a:p>
            <a:pPr>
              <a:lnSpc>
                <a:spcPct val="90000"/>
              </a:lnSpc>
              <a:buFontTx/>
              <a:buNone/>
            </a:pPr>
            <a:r>
              <a:rPr lang="en-US" sz="2000">
                <a:solidFill>
                  <a:srgbClr val="99FF99"/>
                </a:solidFill>
              </a:rPr>
              <a:t>&lt;/html&gt;</a:t>
            </a:r>
          </a:p>
        </p:txBody>
      </p:sp>
      <p:sp>
        <p:nvSpPr>
          <p:cNvPr id="1255427" name="AutoShape 3"/>
          <p:cNvSpPr>
            <a:spLocks noChangeArrowheads="1"/>
          </p:cNvSpPr>
          <p:nvPr/>
        </p:nvSpPr>
        <p:spPr bwMode="auto">
          <a:xfrm>
            <a:off x="1981200" y="228600"/>
            <a:ext cx="3810000" cy="685800"/>
          </a:xfrm>
          <a:prstGeom prst="wedgeRoundRectCallout">
            <a:avLst>
              <a:gd name="adj1" fmla="val -20208"/>
              <a:gd name="adj2" fmla="val 77315"/>
              <a:gd name="adj3" fmla="val 16667"/>
            </a:avLst>
          </a:prstGeom>
          <a:solidFill>
            <a:schemeClr val="tx1"/>
          </a:solidFill>
          <a:ln w="28575">
            <a:solidFill>
              <a:schemeClr val="accent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r>
              <a:rPr lang="en-US">
                <a:solidFill>
                  <a:schemeClr val="bg1"/>
                </a:solidFill>
              </a:rPr>
              <a:t>action = “mailto:…</a:t>
            </a:r>
          </a:p>
        </p:txBody>
      </p:sp>
      <p:sp>
        <p:nvSpPr>
          <p:cNvPr id="1255430" name="AutoShape 6"/>
          <p:cNvSpPr>
            <a:spLocks noChangeArrowheads="1"/>
          </p:cNvSpPr>
          <p:nvPr/>
        </p:nvSpPr>
        <p:spPr bwMode="auto">
          <a:xfrm>
            <a:off x="4419600" y="2209800"/>
            <a:ext cx="4343400" cy="762000"/>
          </a:xfrm>
          <a:prstGeom prst="wedgeRoundRectCallout">
            <a:avLst>
              <a:gd name="adj1" fmla="val -103912"/>
              <a:gd name="adj2" fmla="val -68750"/>
              <a:gd name="adj3" fmla="val 16667"/>
            </a:avLst>
          </a:prstGeom>
          <a:solidFill>
            <a:schemeClr val="tx1"/>
          </a:solidFill>
          <a:ln w="28575">
            <a:solidFill>
              <a:schemeClr val="accent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r>
              <a:rPr lang="en-US">
                <a:solidFill>
                  <a:schemeClr val="bg1"/>
                </a:solidFill>
              </a:rPr>
              <a:t>Executes the function allowReset to double check.</a:t>
            </a:r>
          </a:p>
        </p:txBody>
      </p:sp>
      <p:sp>
        <p:nvSpPr>
          <p:cNvPr id="2" name="Footer Placeholder 1"/>
          <p:cNvSpPr>
            <a:spLocks noGrp="1"/>
          </p:cNvSpPr>
          <p:nvPr>
            <p:ph type="ftr" sz="quarter" idx="11"/>
          </p:nvPr>
        </p:nvSpPr>
        <p:spPr/>
        <p:txBody>
          <a:bodyPr/>
          <a:lstStyle/>
          <a:p>
            <a:r>
              <a:rPr lang="en-US" smtClean="0"/>
              <a:t>copyright Penny McIntire, 2013</a:t>
            </a:r>
            <a:endParaRPr lang="en-US"/>
          </a:p>
        </p:txBody>
      </p:sp>
      <p:sp>
        <p:nvSpPr>
          <p:cNvPr id="3" name="Slide Number Placeholder 2"/>
          <p:cNvSpPr>
            <a:spLocks noGrp="1"/>
          </p:cNvSpPr>
          <p:nvPr>
            <p:ph type="sldNum" sz="quarter" idx="10"/>
          </p:nvPr>
        </p:nvSpPr>
        <p:spPr/>
        <p:txBody>
          <a:bodyPr/>
          <a:lstStyle/>
          <a:p>
            <a:fld id="{0DA9E1D1-97E5-4D6F-A856-25A168809E78}" type="slidenum">
              <a:rPr lang="en-US" smtClean="0"/>
              <a:pPr/>
              <a:t>6</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1255427"/>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125543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55427" grpId="0" animBg="1" autoUpdateAnimBg="0"/>
      <p:bldP spid="1255430" grpId="0" animBg="1" autoUpdateAnimBg="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24ED8919-7962-4E9E-B1AE-1C659C72435C}" type="slidenum">
              <a:rPr lang="en-US"/>
              <a:pPr/>
              <a:t>7</a:t>
            </a:fld>
            <a:endParaRPr lang="en-US"/>
          </a:p>
        </p:txBody>
      </p:sp>
      <p:sp>
        <p:nvSpPr>
          <p:cNvPr id="5" name="Footer Placeholder 4"/>
          <p:cNvSpPr>
            <a:spLocks noGrp="1"/>
          </p:cNvSpPr>
          <p:nvPr>
            <p:ph type="ftr" sz="quarter" idx="11"/>
          </p:nvPr>
        </p:nvSpPr>
        <p:spPr/>
        <p:txBody>
          <a:bodyPr/>
          <a:lstStyle/>
          <a:p>
            <a:r>
              <a:rPr lang="en-US" smtClean="0"/>
              <a:t>copyright Penny McIntire, 2013</a:t>
            </a:r>
            <a:endParaRPr lang="en-US"/>
          </a:p>
        </p:txBody>
      </p:sp>
      <p:sp>
        <p:nvSpPr>
          <p:cNvPr id="1260546" name="Rectangle 2"/>
          <p:cNvSpPr>
            <a:spLocks noGrp="1" noChangeArrowheads="1"/>
          </p:cNvSpPr>
          <p:nvPr>
            <p:ph type="title"/>
          </p:nvPr>
        </p:nvSpPr>
        <p:spPr/>
        <p:txBody>
          <a:bodyPr/>
          <a:lstStyle/>
          <a:p>
            <a:r>
              <a:rPr lang="en-US"/>
              <a:t/>
            </a:r>
            <a:br>
              <a:rPr lang="en-US"/>
            </a:br>
            <a:r>
              <a:rPr lang="en-US"/>
              <a:t>Auto Email</a:t>
            </a:r>
          </a:p>
        </p:txBody>
      </p:sp>
      <p:sp>
        <p:nvSpPr>
          <p:cNvPr id="1260547" name="Rectangle 3"/>
          <p:cNvSpPr>
            <a:spLocks noGrp="1" noChangeArrowheads="1"/>
          </p:cNvSpPr>
          <p:nvPr>
            <p:ph type="body" idx="1"/>
          </p:nvPr>
        </p:nvSpPr>
        <p:spPr>
          <a:xfrm>
            <a:off x="685800" y="1447800"/>
            <a:ext cx="7848600" cy="5410200"/>
          </a:xfrm>
        </p:spPr>
        <p:txBody>
          <a:bodyPr/>
          <a:lstStyle/>
          <a:p>
            <a:r>
              <a:rPr lang="en-US"/>
              <a:t>This confirms the reset before clearing the form. </a:t>
            </a:r>
          </a:p>
          <a:p>
            <a:r>
              <a:rPr lang="en-US"/>
              <a:t>If the function returns true, it resets.</a:t>
            </a:r>
          </a:p>
          <a:p>
            <a:r>
              <a:rPr lang="en-US"/>
              <a:t>If the function returns false, it does not. </a:t>
            </a:r>
          </a:p>
          <a:p>
            <a:r>
              <a:rPr lang="en-US"/>
              <a:t>onSubmit works the same way, to interrupt the process before sending the form to the server. </a:t>
            </a:r>
            <a:endParaRPr lang="en-US" sz="2800">
              <a:solidFill>
                <a:srgbClr val="FFFF00"/>
              </a:solidFill>
            </a:endParaRPr>
          </a:p>
          <a:p>
            <a:endParaRPr lang="en-US" sz="2800">
              <a:solidFill>
                <a:srgbClr val="FFFF00"/>
              </a:solidFil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7AEAECC1-D523-4A37-9488-47DA01B31D13}" type="slidenum">
              <a:rPr lang="en-US"/>
              <a:pPr/>
              <a:t>8</a:t>
            </a:fld>
            <a:endParaRPr lang="en-US"/>
          </a:p>
        </p:txBody>
      </p:sp>
      <p:sp>
        <p:nvSpPr>
          <p:cNvPr id="5" name="Footer Placeholder 4"/>
          <p:cNvSpPr>
            <a:spLocks noGrp="1"/>
          </p:cNvSpPr>
          <p:nvPr>
            <p:ph type="ftr" sz="quarter" idx="11"/>
          </p:nvPr>
        </p:nvSpPr>
        <p:spPr/>
        <p:txBody>
          <a:bodyPr/>
          <a:lstStyle/>
          <a:p>
            <a:r>
              <a:rPr lang="en-US" smtClean="0"/>
              <a:t>copyright Penny McIntire, 2013</a:t>
            </a:r>
            <a:endParaRPr lang="en-US"/>
          </a:p>
        </p:txBody>
      </p:sp>
      <p:sp>
        <p:nvSpPr>
          <p:cNvPr id="1262594" name="Rectangle 2"/>
          <p:cNvSpPr>
            <a:spLocks noGrp="1" noChangeArrowheads="1"/>
          </p:cNvSpPr>
          <p:nvPr>
            <p:ph type="title"/>
          </p:nvPr>
        </p:nvSpPr>
        <p:spPr/>
        <p:txBody>
          <a:bodyPr/>
          <a:lstStyle/>
          <a:p>
            <a:r>
              <a:rPr lang="en-US"/>
              <a:t>Auto Email</a:t>
            </a:r>
          </a:p>
        </p:txBody>
      </p:sp>
      <p:sp>
        <p:nvSpPr>
          <p:cNvPr id="1262595" name="Rectangle 3"/>
          <p:cNvSpPr>
            <a:spLocks noGrp="1" noChangeArrowheads="1"/>
          </p:cNvSpPr>
          <p:nvPr>
            <p:ph type="body" idx="1"/>
          </p:nvPr>
        </p:nvSpPr>
        <p:spPr/>
        <p:txBody>
          <a:bodyPr/>
          <a:lstStyle/>
          <a:p>
            <a:r>
              <a:rPr lang="en-US"/>
              <a:t>“Secret” email should never be used, and, in fact, modern versions of browsers don’t allow secret email; a window is displayed asking user permission.</a:t>
            </a:r>
          </a:p>
          <a:p>
            <a:endParaRPr lang="en-US"/>
          </a:p>
          <a:p>
            <a:r>
              <a:rPr lang="en-US"/>
              <a:t>There seems to be an upper limit of 2044 characters for the content of an auto email. </a:t>
            </a:r>
          </a:p>
          <a:p>
            <a:pPr>
              <a:buFontTx/>
              <a:buNone/>
            </a:pPr>
            <a:endParaRPr 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39DAB800-13FE-4A9D-8CA9-36581F924A7D}" type="slidenum">
              <a:rPr lang="en-US"/>
              <a:pPr/>
              <a:t>9</a:t>
            </a:fld>
            <a:endParaRPr lang="en-US"/>
          </a:p>
        </p:txBody>
      </p:sp>
      <p:sp>
        <p:nvSpPr>
          <p:cNvPr id="5" name="Footer Placeholder 4"/>
          <p:cNvSpPr>
            <a:spLocks noGrp="1"/>
          </p:cNvSpPr>
          <p:nvPr>
            <p:ph type="ftr" sz="quarter" idx="11"/>
          </p:nvPr>
        </p:nvSpPr>
        <p:spPr/>
        <p:txBody>
          <a:bodyPr/>
          <a:lstStyle/>
          <a:p>
            <a:r>
              <a:rPr lang="en-US" smtClean="0"/>
              <a:t>copyright Penny McIntire, 2013</a:t>
            </a:r>
            <a:endParaRPr lang="en-US"/>
          </a:p>
        </p:txBody>
      </p:sp>
      <p:sp>
        <p:nvSpPr>
          <p:cNvPr id="1258498" name="Rectangle 2"/>
          <p:cNvSpPr>
            <a:spLocks noGrp="1" noChangeArrowheads="1"/>
          </p:cNvSpPr>
          <p:nvPr>
            <p:ph type="title"/>
          </p:nvPr>
        </p:nvSpPr>
        <p:spPr/>
        <p:txBody>
          <a:bodyPr/>
          <a:lstStyle/>
          <a:p>
            <a:r>
              <a:rPr lang="en-US"/>
              <a:t>Auto Email with Editing </a:t>
            </a:r>
            <a:br>
              <a:rPr lang="en-US"/>
            </a:br>
            <a:r>
              <a:rPr lang="en-US"/>
              <a:t>and Autofocus</a:t>
            </a:r>
          </a:p>
        </p:txBody>
      </p:sp>
      <p:sp>
        <p:nvSpPr>
          <p:cNvPr id="1258499" name="Rectangle 3"/>
          <p:cNvSpPr>
            <a:spLocks noGrp="1" noChangeArrowheads="1"/>
          </p:cNvSpPr>
          <p:nvPr>
            <p:ph type="body" idx="1"/>
          </p:nvPr>
        </p:nvSpPr>
        <p:spPr/>
        <p:txBody>
          <a:bodyPr/>
          <a:lstStyle/>
          <a:p>
            <a:r>
              <a:rPr lang="en-US"/>
              <a:t>Now let’s simplify the email part and check for empty fields as well as autofocus on appropriate fields…</a:t>
            </a:r>
          </a:p>
          <a:p>
            <a:endParaRPr lang="en-US"/>
          </a:p>
          <a:p>
            <a:endParaRPr lang="en-US"/>
          </a:p>
          <a:p>
            <a:pPr>
              <a:buFontTx/>
              <a:buNone/>
            </a:pPr>
            <a:r>
              <a:rPr lang="en-US"/>
              <a:t>JSAutoEmail2.html</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Neon Frame">
  <a:themeElements>
    <a:clrScheme name="Neon Frame 1">
      <a:dk1>
        <a:srgbClr val="808080"/>
      </a:dk1>
      <a:lt1>
        <a:srgbClr val="F8F8F8"/>
      </a:lt1>
      <a:dk2>
        <a:srgbClr val="000000"/>
      </a:dk2>
      <a:lt2>
        <a:srgbClr val="FFFFFF"/>
      </a:lt2>
      <a:accent1>
        <a:srgbClr val="6699FF"/>
      </a:accent1>
      <a:accent2>
        <a:srgbClr val="9933FF"/>
      </a:accent2>
      <a:accent3>
        <a:srgbClr val="AAAAAA"/>
      </a:accent3>
      <a:accent4>
        <a:srgbClr val="D4D4D4"/>
      </a:accent4>
      <a:accent5>
        <a:srgbClr val="B8CAFF"/>
      </a:accent5>
      <a:accent6>
        <a:srgbClr val="8A2DE7"/>
      </a:accent6>
      <a:hlink>
        <a:srgbClr val="00FFFF"/>
      </a:hlink>
      <a:folHlink>
        <a:srgbClr val="0099CC"/>
      </a:folHlink>
    </a:clrScheme>
    <a:fontScheme name="Neon Frame">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Neon Frame 1">
        <a:dk1>
          <a:srgbClr val="808080"/>
        </a:dk1>
        <a:lt1>
          <a:srgbClr val="F8F8F8"/>
        </a:lt1>
        <a:dk2>
          <a:srgbClr val="000000"/>
        </a:dk2>
        <a:lt2>
          <a:srgbClr val="FFFFFF"/>
        </a:lt2>
        <a:accent1>
          <a:srgbClr val="6699FF"/>
        </a:accent1>
        <a:accent2>
          <a:srgbClr val="9933FF"/>
        </a:accent2>
        <a:accent3>
          <a:srgbClr val="AAAAAA"/>
        </a:accent3>
        <a:accent4>
          <a:srgbClr val="D4D4D4"/>
        </a:accent4>
        <a:accent5>
          <a:srgbClr val="B8CAFF"/>
        </a:accent5>
        <a:accent6>
          <a:srgbClr val="8A2DE7"/>
        </a:accent6>
        <a:hlink>
          <a:srgbClr val="00FFFF"/>
        </a:hlink>
        <a:folHlink>
          <a:srgbClr val="0099CC"/>
        </a:folHlink>
      </a:clrScheme>
      <a:clrMap bg1="dk2" tx1="lt1" bg2="dk1" tx2="lt2" accent1="accent1" accent2="accent2" accent3="accent3" accent4="accent4" accent5="accent5" accent6="accent6" hlink="hlink" folHlink="folHlink"/>
    </a:extraClrScheme>
    <a:extraClrScheme>
      <a:clrScheme name="Neon Frame 2">
        <a:dk1>
          <a:srgbClr val="000066"/>
        </a:dk1>
        <a:lt1>
          <a:srgbClr val="FFFFFF"/>
        </a:lt1>
        <a:dk2>
          <a:srgbClr val="3333FF"/>
        </a:dk2>
        <a:lt2>
          <a:srgbClr val="3399FF"/>
        </a:lt2>
        <a:accent1>
          <a:srgbClr val="66CCFF"/>
        </a:accent1>
        <a:accent2>
          <a:srgbClr val="FF66FF"/>
        </a:accent2>
        <a:accent3>
          <a:srgbClr val="FFFFFF"/>
        </a:accent3>
        <a:accent4>
          <a:srgbClr val="000056"/>
        </a:accent4>
        <a:accent5>
          <a:srgbClr val="B8E2FF"/>
        </a:accent5>
        <a:accent6>
          <a:srgbClr val="E75CE7"/>
        </a:accent6>
        <a:hlink>
          <a:srgbClr val="CC00CC"/>
        </a:hlink>
        <a:folHlink>
          <a:srgbClr val="CC99FF"/>
        </a:folHlink>
      </a:clrScheme>
      <a:clrMap bg1="lt1" tx1="dk1" bg2="lt2" tx2="dk2" accent1="accent1" accent2="accent2" accent3="accent3" accent4="accent4" accent5="accent5" accent6="accent6" hlink="hlink" folHlink="folHlink"/>
    </a:extraClrScheme>
    <a:extraClrScheme>
      <a:clrScheme name="Neon Frame 3">
        <a:dk1>
          <a:srgbClr val="000000"/>
        </a:dk1>
        <a:lt1>
          <a:srgbClr val="FFFFFF"/>
        </a:lt1>
        <a:dk2>
          <a:srgbClr val="000000"/>
        </a:dk2>
        <a:lt2>
          <a:srgbClr val="808080"/>
        </a:lt2>
        <a:accent1>
          <a:srgbClr val="969696"/>
        </a:accent1>
        <a:accent2>
          <a:srgbClr val="DDDDDD"/>
        </a:accent2>
        <a:accent3>
          <a:srgbClr val="FFFFFF"/>
        </a:accent3>
        <a:accent4>
          <a:srgbClr val="000000"/>
        </a:accent4>
        <a:accent5>
          <a:srgbClr val="C9C9C9"/>
        </a:accent5>
        <a:accent6>
          <a:srgbClr val="C8C8C8"/>
        </a:accent6>
        <a:hlink>
          <a:srgbClr val="333333"/>
        </a:hlink>
        <a:folHlink>
          <a:srgbClr val="B2B2B2"/>
        </a:folHlink>
      </a:clrScheme>
      <a:clrMap bg1="lt1" tx1="dk1" bg2="lt2" tx2="dk2" accent1="accent1" accent2="accent2" accent3="accent3" accent4="accent4" accent5="accent5" accent6="accent6" hlink="hlink" folHlink="folHlink"/>
    </a:extraClrScheme>
    <a:extraClrScheme>
      <a:clrScheme name="Neon Frame 4">
        <a:dk1>
          <a:srgbClr val="808080"/>
        </a:dk1>
        <a:lt1>
          <a:srgbClr val="F8F8F8"/>
        </a:lt1>
        <a:dk2>
          <a:srgbClr val="000000"/>
        </a:dk2>
        <a:lt2>
          <a:srgbClr val="FFFFFF"/>
        </a:lt2>
        <a:accent1>
          <a:srgbClr val="CC9900"/>
        </a:accent1>
        <a:accent2>
          <a:srgbClr val="996600"/>
        </a:accent2>
        <a:accent3>
          <a:srgbClr val="AAAAAA"/>
        </a:accent3>
        <a:accent4>
          <a:srgbClr val="D4D4D4"/>
        </a:accent4>
        <a:accent5>
          <a:srgbClr val="E2CAAA"/>
        </a:accent5>
        <a:accent6>
          <a:srgbClr val="8A5C00"/>
        </a:accent6>
        <a:hlink>
          <a:srgbClr val="CCCC00"/>
        </a:hlink>
        <a:folHlink>
          <a:srgbClr val="808000"/>
        </a:folHlink>
      </a:clrScheme>
      <a:clrMap bg1="dk2" tx1="lt1" bg2="dk1" tx2="lt2" accent1="accent1" accent2="accent2" accent3="accent3" accent4="accent4" accent5="accent5" accent6="accent6" hlink="hlink" folHlink="folHlink"/>
    </a:extraClrScheme>
    <a:extraClrScheme>
      <a:clrScheme name="Neon Frame 5">
        <a:dk1>
          <a:srgbClr val="808080"/>
        </a:dk1>
        <a:lt1>
          <a:srgbClr val="F8F8F8"/>
        </a:lt1>
        <a:dk2>
          <a:srgbClr val="000000"/>
        </a:dk2>
        <a:lt2>
          <a:srgbClr val="FFFFFF"/>
        </a:lt2>
        <a:accent1>
          <a:srgbClr val="FF6600"/>
        </a:accent1>
        <a:accent2>
          <a:srgbClr val="FF41FF"/>
        </a:accent2>
        <a:accent3>
          <a:srgbClr val="AAAAAA"/>
        </a:accent3>
        <a:accent4>
          <a:srgbClr val="D4D4D4"/>
        </a:accent4>
        <a:accent5>
          <a:srgbClr val="FFB8AA"/>
        </a:accent5>
        <a:accent6>
          <a:srgbClr val="E73AE7"/>
        </a:accent6>
        <a:hlink>
          <a:srgbClr val="FF0066"/>
        </a:hlink>
        <a:folHlink>
          <a:srgbClr val="CC0066"/>
        </a:folHlink>
      </a:clrScheme>
      <a:clrMap bg1="dk2" tx1="lt1" bg2="dk1" tx2="lt2" accent1="accent1" accent2="accent2" accent3="accent3" accent4="accent4" accent5="accent5" accent6="accent6" hlink="hlink" folHlink="folHlink"/>
    </a:extraClrScheme>
    <a:extraClrScheme>
      <a:clrScheme name="Neon Frame 6">
        <a:dk1>
          <a:srgbClr val="808080"/>
        </a:dk1>
        <a:lt1>
          <a:srgbClr val="F8F8F8"/>
        </a:lt1>
        <a:dk2>
          <a:srgbClr val="000000"/>
        </a:dk2>
        <a:lt2>
          <a:srgbClr val="FFFFFF"/>
        </a:lt2>
        <a:accent1>
          <a:srgbClr val="FF4FC9"/>
        </a:accent1>
        <a:accent2>
          <a:srgbClr val="FF91B6"/>
        </a:accent2>
        <a:accent3>
          <a:srgbClr val="AAAAAA"/>
        </a:accent3>
        <a:accent4>
          <a:srgbClr val="D4D4D4"/>
        </a:accent4>
        <a:accent5>
          <a:srgbClr val="FFB2E1"/>
        </a:accent5>
        <a:accent6>
          <a:srgbClr val="E783A5"/>
        </a:accent6>
        <a:hlink>
          <a:srgbClr val="FF9900"/>
        </a:hlink>
        <a:folHlink>
          <a:srgbClr val="CC990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23701</TotalTime>
  <Words>2621</Words>
  <Application>Microsoft Office PowerPoint</Application>
  <PresentationFormat>On-screen Show (4:3)</PresentationFormat>
  <Paragraphs>525</Paragraphs>
  <Slides>54</Slides>
  <Notes>3</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54</vt:i4>
      </vt:variant>
    </vt:vector>
  </HeadingPairs>
  <TitlesOfParts>
    <vt:vector size="58" baseType="lpstr">
      <vt:lpstr>Arial</vt:lpstr>
      <vt:lpstr>Tahoma</vt:lpstr>
      <vt:lpstr>Times New Roman</vt:lpstr>
      <vt:lpstr>Neon Frame</vt:lpstr>
      <vt:lpstr>Things to Do with JavaScript </vt:lpstr>
      <vt:lpstr>Things to Do with JavaScript</vt:lpstr>
      <vt:lpstr>Things to Do with JavaScript</vt:lpstr>
      <vt:lpstr>Auto Email</vt:lpstr>
      <vt:lpstr>PowerPoint Presentation</vt:lpstr>
      <vt:lpstr>PowerPoint Presentation</vt:lpstr>
      <vt:lpstr> Auto Email</vt:lpstr>
      <vt:lpstr>Auto Email</vt:lpstr>
      <vt:lpstr>Auto Email with Editing  and Autofocus</vt:lpstr>
      <vt:lpstr>PowerPoint Presentation</vt:lpstr>
      <vt:lpstr>PowerPoint Presentation</vt:lpstr>
      <vt:lpstr>Rename a Button</vt:lpstr>
      <vt:lpstr>PowerPoint Presentation</vt:lpstr>
      <vt:lpstr>Change Background Color</vt:lpstr>
      <vt:lpstr>PowerPoint Presentation</vt:lpstr>
      <vt:lpstr>View URL</vt:lpstr>
      <vt:lpstr>PowerPoint Presentation</vt:lpstr>
      <vt:lpstr>Open a Window</vt:lpstr>
      <vt:lpstr>PowerPoint Presentation</vt:lpstr>
      <vt:lpstr> Display Date</vt:lpstr>
      <vt:lpstr>PowerPoint Presentation</vt:lpstr>
      <vt:lpstr>PowerPoint Presentation</vt:lpstr>
      <vt:lpstr>PowerPoint Presentation</vt:lpstr>
      <vt:lpstr>Printing a Page</vt:lpstr>
      <vt:lpstr>Cookies</vt:lpstr>
      <vt:lpstr>Cookies</vt:lpstr>
      <vt:lpstr>Cookies</vt:lpstr>
      <vt:lpstr>Cookies</vt:lpstr>
      <vt:lpstr>Cookies</vt:lpstr>
      <vt:lpstr>Cookies</vt:lpstr>
      <vt:lpstr>Cookies</vt:lpstr>
      <vt:lpstr>Cookies</vt:lpstr>
      <vt:lpstr>Cookies</vt:lpstr>
      <vt:lpstr>Cookies</vt:lpstr>
      <vt:lpstr>Cookies</vt:lpstr>
      <vt:lpstr>Cookies</vt:lpstr>
      <vt:lpstr>Cookies</vt:lpstr>
      <vt:lpstr>Local Storage</vt:lpstr>
      <vt:lpstr>localStorage</vt:lpstr>
      <vt:lpstr>Sniffing the  Browser and Version</vt:lpstr>
      <vt:lpstr>Sniffing the  Browser and Version</vt:lpstr>
      <vt:lpstr>Sniffing the  Browser and Version</vt:lpstr>
      <vt:lpstr>Data Validation</vt:lpstr>
      <vt:lpstr>Data Validation</vt:lpstr>
      <vt:lpstr>Preloading Images</vt:lpstr>
      <vt:lpstr>Preloading Images</vt:lpstr>
      <vt:lpstr>Flyout/Drop Down Menus</vt:lpstr>
      <vt:lpstr>Flyout/Drop Down Menus</vt:lpstr>
      <vt:lpstr>Resources</vt:lpstr>
      <vt:lpstr>Resources</vt:lpstr>
      <vt:lpstr>Resources</vt:lpstr>
      <vt:lpstr>Resources</vt:lpstr>
      <vt:lpstr>Resources</vt:lpstr>
      <vt:lpstr>Resources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Things to Do with JavaScript</dc:title>
  <dc:creator>Penny</dc:creator>
  <cp:lastModifiedBy>Penny McIntire</cp:lastModifiedBy>
  <cp:revision>75</cp:revision>
  <dcterms:modified xsi:type="dcterms:W3CDTF">2015-04-09T18:08:55Z</dcterms:modified>
</cp:coreProperties>
</file>