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3" r:id="rId1"/>
    <p:sldMasterId id="2147483655" r:id="rId2"/>
  </p:sldMasterIdLst>
  <p:notesMasterIdLst>
    <p:notesMasterId r:id="rId38"/>
  </p:notesMasterIdLst>
  <p:handoutMasterIdLst>
    <p:handoutMasterId r:id="rId39"/>
  </p:handoutMasterIdLst>
  <p:sldIdLst>
    <p:sldId id="1141" r:id="rId3"/>
    <p:sldId id="565" r:id="rId4"/>
    <p:sldId id="1140" r:id="rId5"/>
    <p:sldId id="623" r:id="rId6"/>
    <p:sldId id="625" r:id="rId7"/>
    <p:sldId id="1150" r:id="rId8"/>
    <p:sldId id="1139" r:id="rId9"/>
    <p:sldId id="1156" r:id="rId10"/>
    <p:sldId id="1138" r:id="rId11"/>
    <p:sldId id="1016" r:id="rId12"/>
    <p:sldId id="1018" r:id="rId13"/>
    <p:sldId id="1056" r:id="rId14"/>
    <p:sldId id="844" r:id="rId15"/>
    <p:sldId id="1142" r:id="rId16"/>
    <p:sldId id="1144" r:id="rId17"/>
    <p:sldId id="1151" r:id="rId18"/>
    <p:sldId id="1152" r:id="rId19"/>
    <p:sldId id="1154" r:id="rId20"/>
    <p:sldId id="1155" r:id="rId21"/>
    <p:sldId id="626" r:id="rId22"/>
    <p:sldId id="631" r:id="rId23"/>
    <p:sldId id="1147" r:id="rId24"/>
    <p:sldId id="630" r:id="rId25"/>
    <p:sldId id="632" r:id="rId26"/>
    <p:sldId id="633" r:id="rId27"/>
    <p:sldId id="635" r:id="rId28"/>
    <p:sldId id="636" r:id="rId29"/>
    <p:sldId id="637" r:id="rId30"/>
    <p:sldId id="638" r:id="rId31"/>
    <p:sldId id="639" r:id="rId32"/>
    <p:sldId id="1146" r:id="rId33"/>
    <p:sldId id="1157" r:id="rId34"/>
    <p:sldId id="1148" r:id="rId35"/>
    <p:sldId id="1149" r:id="rId36"/>
    <p:sldId id="1145" r:id="rId37"/>
  </p:sldIdLst>
  <p:sldSz cx="9144000" cy="6858000" type="screen4x3"/>
  <p:notesSz cx="6858000" cy="9296400"/>
  <p:defaultTextStyle>
    <a:defPPr>
      <a:defRPr lang="en-US"/>
    </a:defPPr>
    <a:lvl1pPr algn="ctr" rtl="0" eaLnBrk="0" fontAlgn="base" hangingPunct="0">
      <a:spcBef>
        <a:spcPct val="0"/>
      </a:spcBef>
      <a:spcAft>
        <a:spcPct val="0"/>
      </a:spcAft>
      <a:defRPr sz="20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0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0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0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000" b="1" kern="1200">
        <a:solidFill>
          <a:schemeClr val="tx1"/>
        </a:solidFill>
        <a:latin typeface="Times New Roman" pitchFamily="18" charset="0"/>
        <a:ea typeface="+mn-ea"/>
        <a:cs typeface="+mn-cs"/>
      </a:defRPr>
    </a:lvl5pPr>
    <a:lvl6pPr marL="2286000" algn="l" defTabSz="914400" rtl="0" eaLnBrk="1" latinLnBrk="0" hangingPunct="1">
      <a:defRPr sz="2000" b="1" kern="1200">
        <a:solidFill>
          <a:schemeClr val="tx1"/>
        </a:solidFill>
        <a:latin typeface="Times New Roman" pitchFamily="18" charset="0"/>
        <a:ea typeface="+mn-ea"/>
        <a:cs typeface="+mn-cs"/>
      </a:defRPr>
    </a:lvl6pPr>
    <a:lvl7pPr marL="2743200" algn="l" defTabSz="914400" rtl="0" eaLnBrk="1" latinLnBrk="0" hangingPunct="1">
      <a:defRPr sz="2000" b="1" kern="1200">
        <a:solidFill>
          <a:schemeClr val="tx1"/>
        </a:solidFill>
        <a:latin typeface="Times New Roman" pitchFamily="18" charset="0"/>
        <a:ea typeface="+mn-ea"/>
        <a:cs typeface="+mn-cs"/>
      </a:defRPr>
    </a:lvl7pPr>
    <a:lvl8pPr marL="3200400" algn="l" defTabSz="914400" rtl="0" eaLnBrk="1" latinLnBrk="0" hangingPunct="1">
      <a:defRPr sz="2000" b="1" kern="1200">
        <a:solidFill>
          <a:schemeClr val="tx1"/>
        </a:solidFill>
        <a:latin typeface="Times New Roman" pitchFamily="18" charset="0"/>
        <a:ea typeface="+mn-ea"/>
        <a:cs typeface="+mn-cs"/>
      </a:defRPr>
    </a:lvl8pPr>
    <a:lvl9pPr marL="3657600" algn="l" defTabSz="914400" rtl="0" eaLnBrk="1" latinLnBrk="0" hangingPunct="1">
      <a:defRPr sz="20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0033"/>
    <a:srgbClr val="FF0099"/>
    <a:srgbClr val="FF9900"/>
    <a:srgbClr val="FF6600"/>
    <a:srgbClr val="FF3300"/>
    <a:srgbClr val="009B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385" autoAdjust="0"/>
    <p:restoredTop sz="96215" autoAdjust="0"/>
  </p:normalViewPr>
  <p:slideViewPr>
    <p:cSldViewPr>
      <p:cViewPr varScale="1">
        <p:scale>
          <a:sx n="73" d="100"/>
          <a:sy n="73" d="100"/>
        </p:scale>
        <p:origin x="-102" y="-492"/>
      </p:cViewPr>
      <p:guideLst>
        <p:guide orient="horz" pos="2160"/>
        <p:guide pos="2880"/>
      </p:guideLst>
    </p:cSldViewPr>
  </p:slideViewPr>
  <p:outlineViewPr>
    <p:cViewPr>
      <p:scale>
        <a:sx n="25" d="100"/>
        <a:sy n="25"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Lst>
  </p:outlineViewPr>
  <p:notesTextViewPr>
    <p:cViewPr>
      <p:scale>
        <a:sx n="100" d="100"/>
        <a:sy n="100" d="100"/>
      </p:scale>
      <p:origin x="0" y="0"/>
    </p:cViewPr>
  </p:notesTextViewPr>
  <p:sorterViewPr>
    <p:cViewPr>
      <p:scale>
        <a:sx n="66" d="100"/>
        <a:sy n="66" d="100"/>
      </p:scale>
      <p:origin x="0" y="5166"/>
    </p:cViewPr>
  </p:sorterViewPr>
  <p:notesViewPr>
    <p:cSldViewPr>
      <p:cViewPr varScale="1">
        <p:scale>
          <a:sx n="58" d="100"/>
          <a:sy n="58" d="100"/>
        </p:scale>
        <p:origin x="-1104"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11.xml"/><Relationship Id="rId13" Type="http://schemas.openxmlformats.org/officeDocument/2006/relationships/slide" Target="slides/slide20.xml"/><Relationship Id="rId18" Type="http://schemas.openxmlformats.org/officeDocument/2006/relationships/slide" Target="slides/slide26.xml"/><Relationship Id="rId3" Type="http://schemas.openxmlformats.org/officeDocument/2006/relationships/slide" Target="slides/slide4.xml"/><Relationship Id="rId21" Type="http://schemas.openxmlformats.org/officeDocument/2006/relationships/slide" Target="slides/slide29.xml"/><Relationship Id="rId7" Type="http://schemas.openxmlformats.org/officeDocument/2006/relationships/slide" Target="slides/slide10.xml"/><Relationship Id="rId12" Type="http://schemas.openxmlformats.org/officeDocument/2006/relationships/slide" Target="slides/slide15.xml"/><Relationship Id="rId17" Type="http://schemas.openxmlformats.org/officeDocument/2006/relationships/slide" Target="slides/slide25.xml"/><Relationship Id="rId2" Type="http://schemas.openxmlformats.org/officeDocument/2006/relationships/slide" Target="slides/slide3.xml"/><Relationship Id="rId16" Type="http://schemas.openxmlformats.org/officeDocument/2006/relationships/slide" Target="slides/slide24.xml"/><Relationship Id="rId20" Type="http://schemas.openxmlformats.org/officeDocument/2006/relationships/slide" Target="slides/slide28.xml"/><Relationship Id="rId1" Type="http://schemas.openxmlformats.org/officeDocument/2006/relationships/slide" Target="slides/slide2.xml"/><Relationship Id="rId6" Type="http://schemas.openxmlformats.org/officeDocument/2006/relationships/slide" Target="slides/slide9.xml"/><Relationship Id="rId11" Type="http://schemas.openxmlformats.org/officeDocument/2006/relationships/slide" Target="slides/slide14.xml"/><Relationship Id="rId5" Type="http://schemas.openxmlformats.org/officeDocument/2006/relationships/slide" Target="slides/slide7.xml"/><Relationship Id="rId15" Type="http://schemas.openxmlformats.org/officeDocument/2006/relationships/slide" Target="slides/slide23.xml"/><Relationship Id="rId10" Type="http://schemas.openxmlformats.org/officeDocument/2006/relationships/slide" Target="slides/slide13.xml"/><Relationship Id="rId19" Type="http://schemas.openxmlformats.org/officeDocument/2006/relationships/slide" Target="slides/slide27.xml"/><Relationship Id="rId4" Type="http://schemas.openxmlformats.org/officeDocument/2006/relationships/slide" Target="slides/slide5.xml"/><Relationship Id="rId9" Type="http://schemas.openxmlformats.org/officeDocument/2006/relationships/slide" Target="slides/slide12.xml"/><Relationship Id="rId14" Type="http://schemas.openxmlformats.org/officeDocument/2006/relationships/slide" Target="slides/slide21.xml"/><Relationship Id="rId22" Type="http://schemas.openxmlformats.org/officeDocument/2006/relationships/slide" Target="slides/slide3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42" name="Rectangle 2"/>
          <p:cNvSpPr>
            <a:spLocks noGrp="1" noChangeArrowheads="1"/>
          </p:cNvSpPr>
          <p:nvPr>
            <p:ph type="hdr" sz="quarter"/>
          </p:nvPr>
        </p:nvSpPr>
        <p:spPr bwMode="auto">
          <a:xfrm>
            <a:off x="3352800" y="155575"/>
            <a:ext cx="29718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r">
              <a:defRPr sz="1800" b="0"/>
            </a:lvl1pPr>
          </a:lstStyle>
          <a:p>
            <a:pPr>
              <a:defRPr/>
            </a:pPr>
            <a:r>
              <a:rPr lang="en-US"/>
              <a:t>Content (Design)</a:t>
            </a:r>
            <a:endParaRPr lang="en-US" sz="1200"/>
          </a:p>
        </p:txBody>
      </p:sp>
      <p:sp>
        <p:nvSpPr>
          <p:cNvPr id="317443" name="Rectangle 3"/>
          <p:cNvSpPr>
            <a:spLocks noGrp="1" noChangeArrowheads="1"/>
          </p:cNvSpPr>
          <p:nvPr>
            <p:ph type="dt" sz="quarter" idx="1"/>
          </p:nvPr>
        </p:nvSpPr>
        <p:spPr bwMode="auto">
          <a:xfrm>
            <a:off x="533400" y="155575"/>
            <a:ext cx="29718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l">
              <a:defRPr sz="1800" b="0"/>
            </a:lvl1pPr>
          </a:lstStyle>
          <a:p>
            <a:pPr>
              <a:defRPr/>
            </a:pPr>
            <a:fld id="{97CAA3F1-634E-44D5-9EBD-A8B43D3B2F5F}" type="datetime1">
              <a:rPr lang="en-US"/>
              <a:pPr>
                <a:defRPr/>
              </a:pPr>
              <a:t>8/16/2013</a:t>
            </a:fld>
            <a:endParaRPr lang="en-US" sz="1200"/>
          </a:p>
        </p:txBody>
      </p:sp>
      <p:sp>
        <p:nvSpPr>
          <p:cNvPr id="317444" name="Rectangle 4"/>
          <p:cNvSpPr>
            <a:spLocks noGrp="1" noChangeArrowheads="1"/>
          </p:cNvSpPr>
          <p:nvPr>
            <p:ph type="ftr" sz="quarter" idx="2"/>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b="0"/>
            </a:lvl1pPr>
          </a:lstStyle>
          <a:p>
            <a:pPr>
              <a:defRPr/>
            </a:pPr>
            <a:r>
              <a:rPr lang="en-US"/>
              <a:t>content-DESIGN.ppt      copyright Penny McIntire, 2007</a:t>
            </a:r>
          </a:p>
        </p:txBody>
      </p:sp>
      <p:sp>
        <p:nvSpPr>
          <p:cNvPr id="317445" name="Rectangle 5"/>
          <p:cNvSpPr>
            <a:spLocks noGrp="1" noChangeArrowheads="1"/>
          </p:cNvSpPr>
          <p:nvPr>
            <p:ph type="sldNum" sz="quarter" idx="3"/>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b="0"/>
            </a:lvl1pPr>
          </a:lstStyle>
          <a:p>
            <a:pPr>
              <a:defRPr/>
            </a:pPr>
            <a:fld id="{E33DBCD4-5AB8-4910-A4C6-B1094403CA7A}" type="slidenum">
              <a:rPr lang="en-US"/>
              <a:pPr>
                <a:defRPr/>
              </a:pPr>
              <a:t>‹#›</a:t>
            </a:fld>
            <a:endParaRPr lang="en-US"/>
          </a:p>
        </p:txBody>
      </p:sp>
    </p:spTree>
    <p:extLst>
      <p:ext uri="{BB962C8B-B14F-4D97-AF65-F5344CB8AC3E}">
        <p14:creationId xmlns:p14="http://schemas.microsoft.com/office/powerpoint/2010/main" val="7207462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9490"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l">
              <a:defRPr sz="1200" b="0"/>
            </a:lvl1pPr>
          </a:lstStyle>
          <a:p>
            <a:pPr>
              <a:defRPr/>
            </a:pPr>
            <a:r>
              <a:rPr lang="en-US"/>
              <a:t>Content (Design)</a:t>
            </a:r>
          </a:p>
        </p:txBody>
      </p:sp>
      <p:sp>
        <p:nvSpPr>
          <p:cNvPr id="319491" name="Rectangle 3"/>
          <p:cNvSpPr>
            <a:spLocks noGrp="1" noChangeArrowheads="1"/>
          </p:cNvSpPr>
          <p:nvPr>
            <p:ph type="dt" idx="1"/>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r">
              <a:defRPr sz="1200" b="0"/>
            </a:lvl1pPr>
          </a:lstStyle>
          <a:p>
            <a:pPr>
              <a:defRPr/>
            </a:pPr>
            <a:fld id="{C8AB7117-26E3-421C-981D-4390CA6C1764}" type="datetime1">
              <a:rPr lang="en-US"/>
              <a:pPr>
                <a:defRPr/>
              </a:pPr>
              <a:t>8/16/2013</a:t>
            </a:fld>
            <a:endParaRPr lang="en-US"/>
          </a:p>
        </p:txBody>
      </p:sp>
      <p:sp>
        <p:nvSpPr>
          <p:cNvPr id="39940" name="Rectangle 4"/>
          <p:cNvSpPr>
            <a:spLocks noChangeArrowheads="1" noTextEdit="1"/>
          </p:cNvSpPr>
          <p:nvPr>
            <p:ph type="sldImg" idx="2"/>
          </p:nvPr>
        </p:nvSpPr>
        <p:spPr bwMode="auto">
          <a:xfrm>
            <a:off x="1104900" y="696913"/>
            <a:ext cx="4649788" cy="348773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949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19494" name="Rectangle 6"/>
          <p:cNvSpPr>
            <a:spLocks noGrp="1" noChangeArrowheads="1"/>
          </p:cNvSpPr>
          <p:nvPr>
            <p:ph type="ftr" sz="quarter" idx="4"/>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b="0"/>
            </a:lvl1pPr>
          </a:lstStyle>
          <a:p>
            <a:pPr>
              <a:defRPr/>
            </a:pPr>
            <a:r>
              <a:rPr lang="en-US"/>
              <a:t>content-DESIGN.ppt      copyright Penny McIntire, 2007</a:t>
            </a:r>
          </a:p>
        </p:txBody>
      </p:sp>
      <p:sp>
        <p:nvSpPr>
          <p:cNvPr id="319495" name="Rectangle 7"/>
          <p:cNvSpPr>
            <a:spLocks noGrp="1" noChangeArrowheads="1"/>
          </p:cNvSpPr>
          <p:nvPr>
            <p:ph type="sldNum" sz="quarter" idx="5"/>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b="0"/>
            </a:lvl1pPr>
          </a:lstStyle>
          <a:p>
            <a:pPr>
              <a:defRPr/>
            </a:pPr>
            <a:fld id="{43409C42-B519-4293-A813-E42275A56A6E}" type="slidenum">
              <a:rPr lang="en-US"/>
              <a:pPr>
                <a:defRPr/>
              </a:pPr>
              <a:t>‹#›</a:t>
            </a:fld>
            <a:endParaRPr lang="en-US"/>
          </a:p>
        </p:txBody>
      </p:sp>
    </p:spTree>
    <p:extLst>
      <p:ext uri="{BB962C8B-B14F-4D97-AF65-F5344CB8AC3E}">
        <p14:creationId xmlns:p14="http://schemas.microsoft.com/office/powerpoint/2010/main" val="112440698"/>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200" b="0" smtClean="0"/>
              <a:t>Content (Design)</a:t>
            </a:r>
          </a:p>
        </p:txBody>
      </p:sp>
      <p:sp>
        <p:nvSpPr>
          <p:cNvPr id="40963" name="Rectangle 3"/>
          <p:cNvSpPr>
            <a:spLocks noGrp="1" noChangeArrowheads="1"/>
          </p:cNvSpPr>
          <p:nvPr>
            <p:ph type="dt" sz="quarter" idx="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A589A23A-93DF-4B00-8D2D-B428D3A9D658}" type="datetime1">
              <a:rPr lang="en-US" sz="1200" b="0" smtClean="0"/>
              <a:pPr/>
              <a:t>8/16/2013</a:t>
            </a:fld>
            <a:endParaRPr lang="en-US" sz="1200" b="0" smtClean="0"/>
          </a:p>
        </p:txBody>
      </p:sp>
      <p:sp>
        <p:nvSpPr>
          <p:cNvPr id="40964" name="Rectangle 6"/>
          <p:cNvSpPr>
            <a:spLocks noGrp="1" noChangeArrowheads="1"/>
          </p:cNvSpPr>
          <p:nvPr>
            <p:ph type="ftr" sz="quarter" idx="4"/>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200" b="0" smtClean="0"/>
              <a:t>content-DESIGN.ppt      copyright Penny McIntire, 2007</a:t>
            </a:r>
          </a:p>
        </p:txBody>
      </p:sp>
      <p:sp>
        <p:nvSpPr>
          <p:cNvPr id="40965" name="Rectangle 7"/>
          <p:cNvSpPr>
            <a:spLocks noGrp="1" noChangeArrowheads="1"/>
          </p:cNvSpPr>
          <p:nvPr>
            <p:ph type="sldNum" sz="quarter" idx="5"/>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C9B85072-E76D-472C-99FD-232E850778F8}" type="slidenum">
              <a:rPr lang="en-US" sz="1200" b="0" smtClean="0"/>
              <a:pPr/>
              <a:t>1</a:t>
            </a:fld>
            <a:endParaRPr lang="en-US" sz="1200" b="0" smtClean="0"/>
          </a:p>
        </p:txBody>
      </p:sp>
      <p:sp>
        <p:nvSpPr>
          <p:cNvPr id="40966" name="Rectangle 2"/>
          <p:cNvSpPr>
            <a:spLocks noChangeArrowheads="1" noTextEdit="1"/>
          </p:cNvSpPr>
          <p:nvPr>
            <p:ph type="sldImg"/>
          </p:nvPr>
        </p:nvSpPr>
        <p:spPr>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200" b="0" smtClean="0"/>
              <a:t>Content (Design)</a:t>
            </a:r>
          </a:p>
        </p:txBody>
      </p:sp>
      <p:sp>
        <p:nvSpPr>
          <p:cNvPr id="41987" name="Rectangle 3"/>
          <p:cNvSpPr>
            <a:spLocks noGrp="1" noChangeArrowheads="1"/>
          </p:cNvSpPr>
          <p:nvPr>
            <p:ph type="dt" sz="quarter" idx="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5BC3CC21-568A-4A32-9FD2-14471CCFA32B}" type="datetime1">
              <a:rPr lang="en-US" sz="1200" b="0" smtClean="0"/>
              <a:pPr/>
              <a:t>8/16/2013</a:t>
            </a:fld>
            <a:endParaRPr lang="en-US" sz="1200" b="0" smtClean="0"/>
          </a:p>
        </p:txBody>
      </p:sp>
      <p:sp>
        <p:nvSpPr>
          <p:cNvPr id="41988" name="Rectangle 6"/>
          <p:cNvSpPr>
            <a:spLocks noGrp="1" noChangeArrowheads="1"/>
          </p:cNvSpPr>
          <p:nvPr>
            <p:ph type="ftr" sz="quarter" idx="4"/>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200" b="0" smtClean="0"/>
              <a:t>content-DESIGN.ppt      copyright Penny McIntire, 2007</a:t>
            </a:r>
          </a:p>
        </p:txBody>
      </p:sp>
      <p:sp>
        <p:nvSpPr>
          <p:cNvPr id="41989" name="Rectangle 7"/>
          <p:cNvSpPr>
            <a:spLocks noGrp="1" noChangeArrowheads="1"/>
          </p:cNvSpPr>
          <p:nvPr>
            <p:ph type="sldNum" sz="quarter" idx="5"/>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AB6DF836-6A61-4EBF-9598-37D42D0AA076}" type="slidenum">
              <a:rPr lang="en-US" sz="1200" b="0" smtClean="0"/>
              <a:pPr/>
              <a:t>2</a:t>
            </a:fld>
            <a:endParaRPr lang="en-US" sz="1200" b="0" smtClean="0"/>
          </a:p>
        </p:txBody>
      </p:sp>
      <p:sp>
        <p:nvSpPr>
          <p:cNvPr id="41990" name="Rectangle 2"/>
          <p:cNvSpPr>
            <a:spLocks noChangeArrowheads="1" noTextEdit="1"/>
          </p:cNvSpPr>
          <p:nvPr>
            <p:ph type="sldImg"/>
          </p:nvPr>
        </p:nvSpPr>
        <p:spPr>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77800" y="230188"/>
            <a:ext cx="203200" cy="6503987"/>
            <a:chOff x="112" y="145"/>
            <a:chExt cx="128" cy="4097"/>
          </a:xfrm>
        </p:grpSpPr>
        <p:sp>
          <p:nvSpPr>
            <p:cNvPr id="5"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b="0"/>
            </a:p>
          </p:txBody>
        </p:sp>
      </p:grpSp>
      <p:grpSp>
        <p:nvGrpSpPr>
          <p:cNvPr id="7" name="Group 5"/>
          <p:cNvGrpSpPr>
            <a:grpSpLocks/>
          </p:cNvGrpSpPr>
          <p:nvPr/>
        </p:nvGrpSpPr>
        <p:grpSpPr bwMode="auto">
          <a:xfrm>
            <a:off x="8793163" y="220663"/>
            <a:ext cx="198437" cy="6408737"/>
            <a:chOff x="5539" y="139"/>
            <a:chExt cx="125" cy="4037"/>
          </a:xfrm>
        </p:grpSpPr>
        <p:sp>
          <p:nvSpPr>
            <p:cNvPr id="8"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 name="Group 8"/>
          <p:cNvGrpSpPr>
            <a:grpSpLocks/>
          </p:cNvGrpSpPr>
          <p:nvPr/>
        </p:nvGrpSpPr>
        <p:grpSpPr bwMode="auto">
          <a:xfrm>
            <a:off x="412750" y="6477000"/>
            <a:ext cx="8686800" cy="228600"/>
            <a:chOff x="260" y="4080"/>
            <a:chExt cx="5472" cy="144"/>
          </a:xfrm>
        </p:grpSpPr>
        <p:sp>
          <p:nvSpPr>
            <p:cNvPr id="11"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 name="Group 11"/>
          <p:cNvGrpSpPr>
            <a:grpSpLocks/>
          </p:cNvGrpSpPr>
          <p:nvPr/>
        </p:nvGrpSpPr>
        <p:grpSpPr bwMode="auto">
          <a:xfrm>
            <a:off x="76200" y="176213"/>
            <a:ext cx="8745538" cy="161925"/>
            <a:chOff x="48" y="111"/>
            <a:chExt cx="5509" cy="102"/>
          </a:xfrm>
        </p:grpSpPr>
        <p:sp>
          <p:nvSpPr>
            <p:cNvPr id="14"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4270" name="Rectangle 14"/>
          <p:cNvSpPr>
            <a:spLocks noGrp="1" noChangeArrowheads="1"/>
          </p:cNvSpPr>
          <p:nvPr>
            <p:ph type="ctrTitle" sz="quarter"/>
          </p:nvPr>
        </p:nvSpPr>
        <p:spPr>
          <a:xfrm>
            <a:off x="685800" y="1981200"/>
            <a:ext cx="7772400" cy="1143000"/>
          </a:xfrm>
        </p:spPr>
        <p:txBody>
          <a:bodyPr anchor="ctr"/>
          <a:lstStyle>
            <a:lvl1pPr algn="ctr">
              <a:defRPr sz="6000"/>
            </a:lvl1pPr>
          </a:lstStyle>
          <a:p>
            <a:pPr lvl="0"/>
            <a:r>
              <a:rPr lang="en-US" noProof="0" smtClean="0"/>
              <a:t>Click to edit Master title style</a:t>
            </a:r>
          </a:p>
        </p:txBody>
      </p:sp>
      <p:sp>
        <p:nvSpPr>
          <p:cNvPr id="224271" name="Rectangle 15"/>
          <p:cNvSpPr>
            <a:spLocks noGrp="1" noChangeArrowheads="1"/>
          </p:cNvSpPr>
          <p:nvPr>
            <p:ph type="subTitle" sz="quarter" idx="1"/>
          </p:nvPr>
        </p:nvSpPr>
        <p:spPr>
          <a:xfrm>
            <a:off x="1371600" y="3886200"/>
            <a:ext cx="6400800" cy="1752600"/>
          </a:xfrm>
        </p:spPr>
        <p:txBody>
          <a:bodyPr/>
          <a:lstStyle>
            <a:lvl1pPr marL="0" indent="0" algn="ctr">
              <a:buFontTx/>
              <a:buNone/>
              <a:defRPr sz="2800"/>
            </a:lvl1pPr>
          </a:lstStyle>
          <a:p>
            <a:pPr lvl="0"/>
            <a:r>
              <a:rPr lang="en-US" noProof="0" smtClean="0"/>
              <a:t>Click to edit Master subtitle style</a:t>
            </a:r>
          </a:p>
        </p:txBody>
      </p:sp>
    </p:spTree>
    <p:extLst>
      <p:ext uri="{BB962C8B-B14F-4D97-AF65-F5344CB8AC3E}">
        <p14:creationId xmlns:p14="http://schemas.microsoft.com/office/powerpoint/2010/main" val="64648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0-#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1+#ppt_w/2"/>
                                          </p:val>
                                        </p:tav>
                                        <p:tav tm="100000">
                                          <p:val>
                                            <p:strVal val="#ppt_x"/>
                                          </p:val>
                                        </p:tav>
                                      </p:tavLst>
                                    </p:anim>
                                    <p:anim calcmode="lin" valueType="num">
                                      <p:cBhvr additive="base">
                                        <p:cTn id="23"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
          <p:cNvSpPr>
            <a:spLocks noGrp="1" noChangeArrowheads="1"/>
          </p:cNvSpPr>
          <p:nvPr>
            <p:ph type="sldNum" sz="quarter" idx="10"/>
          </p:nvPr>
        </p:nvSpPr>
        <p:spPr>
          <a:ln/>
        </p:spPr>
        <p:txBody>
          <a:bodyPr/>
          <a:lstStyle>
            <a:lvl1pPr>
              <a:defRPr/>
            </a:lvl1pPr>
          </a:lstStyle>
          <a:p>
            <a:pPr>
              <a:defRPr/>
            </a:pPr>
            <a:fld id="{24A8FBDA-A4C5-4FDB-8403-03C68B31CDC5}" type="slidenum">
              <a:rPr lang="en-US"/>
              <a:pPr>
                <a:defRPr/>
              </a:pPr>
              <a:t>‹#›</a:t>
            </a:fld>
            <a:endParaRPr lang="en-US"/>
          </a:p>
        </p:txBody>
      </p:sp>
    </p:spTree>
    <p:extLst>
      <p:ext uri="{BB962C8B-B14F-4D97-AF65-F5344CB8AC3E}">
        <p14:creationId xmlns:p14="http://schemas.microsoft.com/office/powerpoint/2010/main" val="418196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
          <p:cNvSpPr>
            <a:spLocks noGrp="1" noChangeArrowheads="1"/>
          </p:cNvSpPr>
          <p:nvPr>
            <p:ph type="sldNum" sz="quarter" idx="10"/>
          </p:nvPr>
        </p:nvSpPr>
        <p:spPr>
          <a:ln/>
        </p:spPr>
        <p:txBody>
          <a:bodyPr/>
          <a:lstStyle>
            <a:lvl1pPr>
              <a:defRPr/>
            </a:lvl1pPr>
          </a:lstStyle>
          <a:p>
            <a:pPr>
              <a:defRPr/>
            </a:pPr>
            <a:fld id="{2D65E58E-80BF-43E0-BA68-FB4182D8D15E}" type="slidenum">
              <a:rPr lang="en-US"/>
              <a:pPr>
                <a:defRPr/>
              </a:pPr>
              <a:t>‹#›</a:t>
            </a:fld>
            <a:endParaRPr lang="en-US"/>
          </a:p>
        </p:txBody>
      </p:sp>
    </p:spTree>
    <p:extLst>
      <p:ext uri="{BB962C8B-B14F-4D97-AF65-F5344CB8AC3E}">
        <p14:creationId xmlns:p14="http://schemas.microsoft.com/office/powerpoint/2010/main" val="28855500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9"/>
          <p:cNvSpPr>
            <a:spLocks noGrp="1" noChangeArrowheads="1"/>
          </p:cNvSpPr>
          <p:nvPr>
            <p:ph type="sldNum" sz="quarter" idx="10"/>
          </p:nvPr>
        </p:nvSpPr>
        <p:spPr>
          <a:ln/>
        </p:spPr>
        <p:txBody>
          <a:bodyPr/>
          <a:lstStyle>
            <a:lvl1pPr>
              <a:defRPr/>
            </a:lvl1pPr>
          </a:lstStyle>
          <a:p>
            <a:pPr>
              <a:defRPr/>
            </a:pPr>
            <a:fld id="{8034BEE6-7C1E-4125-BEAC-50B20D38BF45}" type="slidenum">
              <a:rPr lang="en-US"/>
              <a:pPr>
                <a:defRPr/>
              </a:pPr>
              <a:t>‹#›</a:t>
            </a:fld>
            <a:endParaRPr lang="en-US"/>
          </a:p>
        </p:txBody>
      </p:sp>
    </p:spTree>
    <p:extLst>
      <p:ext uri="{BB962C8B-B14F-4D97-AF65-F5344CB8AC3E}">
        <p14:creationId xmlns:p14="http://schemas.microsoft.com/office/powerpoint/2010/main" val="15517421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sldNum" sz="quarter" idx="10"/>
          </p:nvPr>
        </p:nvSpPr>
        <p:spPr>
          <a:ln/>
        </p:spPr>
        <p:txBody>
          <a:bodyPr/>
          <a:lstStyle>
            <a:lvl1pPr>
              <a:defRPr/>
            </a:lvl1pPr>
          </a:lstStyle>
          <a:p>
            <a:pPr>
              <a:defRPr/>
            </a:pPr>
            <a:fld id="{8F824711-1DD8-4690-A35D-CC9A3A180AD8}" type="slidenum">
              <a:rPr lang="en-US"/>
              <a:pPr>
                <a:defRPr/>
              </a:pPr>
              <a:t>‹#›</a:t>
            </a:fld>
            <a:endParaRPr lang="en-US"/>
          </a:p>
        </p:txBody>
      </p:sp>
    </p:spTree>
    <p:extLst>
      <p:ext uri="{BB962C8B-B14F-4D97-AF65-F5344CB8AC3E}">
        <p14:creationId xmlns:p14="http://schemas.microsoft.com/office/powerpoint/2010/main" val="1551147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sldNum" sz="quarter" idx="10"/>
          </p:nvPr>
        </p:nvSpPr>
        <p:spPr>
          <a:ln/>
        </p:spPr>
        <p:txBody>
          <a:bodyPr/>
          <a:lstStyle>
            <a:lvl1pPr>
              <a:defRPr/>
            </a:lvl1pPr>
          </a:lstStyle>
          <a:p>
            <a:pPr>
              <a:defRPr/>
            </a:pPr>
            <a:fld id="{D12257AE-D80F-4FD0-9211-33D11BAAB6DE}" type="slidenum">
              <a:rPr lang="en-US"/>
              <a:pPr>
                <a:defRPr/>
              </a:pPr>
              <a:t>‹#›</a:t>
            </a:fld>
            <a:endParaRPr lang="en-US"/>
          </a:p>
        </p:txBody>
      </p:sp>
    </p:spTree>
    <p:extLst>
      <p:ext uri="{BB962C8B-B14F-4D97-AF65-F5344CB8AC3E}">
        <p14:creationId xmlns:p14="http://schemas.microsoft.com/office/powerpoint/2010/main" val="141053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sldNum" sz="quarter" idx="10"/>
          </p:nvPr>
        </p:nvSpPr>
        <p:spPr>
          <a:ln/>
        </p:spPr>
        <p:txBody>
          <a:bodyPr/>
          <a:lstStyle>
            <a:lvl1pPr>
              <a:defRPr/>
            </a:lvl1pPr>
          </a:lstStyle>
          <a:p>
            <a:pPr>
              <a:defRPr/>
            </a:pPr>
            <a:fld id="{E93A76FE-778E-44CF-970E-38496C8BB01B}" type="slidenum">
              <a:rPr lang="en-US"/>
              <a:pPr>
                <a:defRPr/>
              </a:pPr>
              <a:t>‹#›</a:t>
            </a:fld>
            <a:endParaRPr lang="en-US"/>
          </a:p>
        </p:txBody>
      </p:sp>
    </p:spTree>
    <p:extLst>
      <p:ext uri="{BB962C8B-B14F-4D97-AF65-F5344CB8AC3E}">
        <p14:creationId xmlns:p14="http://schemas.microsoft.com/office/powerpoint/2010/main" val="7814424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sldNum" sz="quarter" idx="10"/>
          </p:nvPr>
        </p:nvSpPr>
        <p:spPr>
          <a:ln/>
        </p:spPr>
        <p:txBody>
          <a:bodyPr/>
          <a:lstStyle>
            <a:lvl1pPr>
              <a:defRPr/>
            </a:lvl1pPr>
          </a:lstStyle>
          <a:p>
            <a:pPr>
              <a:defRPr/>
            </a:pPr>
            <a:fld id="{1D4C2D2C-64EB-4B5D-805A-40064F3D3C92}" type="slidenum">
              <a:rPr lang="en-US"/>
              <a:pPr>
                <a:defRPr/>
              </a:pPr>
              <a:t>‹#›</a:t>
            </a:fld>
            <a:endParaRPr lang="en-US"/>
          </a:p>
        </p:txBody>
      </p:sp>
    </p:spTree>
    <p:extLst>
      <p:ext uri="{BB962C8B-B14F-4D97-AF65-F5344CB8AC3E}">
        <p14:creationId xmlns:p14="http://schemas.microsoft.com/office/powerpoint/2010/main" val="37803397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sldNum" sz="quarter" idx="10"/>
          </p:nvPr>
        </p:nvSpPr>
        <p:spPr>
          <a:ln/>
        </p:spPr>
        <p:txBody>
          <a:bodyPr/>
          <a:lstStyle>
            <a:lvl1pPr>
              <a:defRPr/>
            </a:lvl1pPr>
          </a:lstStyle>
          <a:p>
            <a:pPr>
              <a:defRPr/>
            </a:pPr>
            <a:fld id="{46CC5B48-512F-4384-BD1E-715F9481DF96}" type="slidenum">
              <a:rPr lang="en-US"/>
              <a:pPr>
                <a:defRPr/>
              </a:pPr>
              <a:t>‹#›</a:t>
            </a:fld>
            <a:endParaRPr lang="en-US"/>
          </a:p>
        </p:txBody>
      </p:sp>
    </p:spTree>
    <p:extLst>
      <p:ext uri="{BB962C8B-B14F-4D97-AF65-F5344CB8AC3E}">
        <p14:creationId xmlns:p14="http://schemas.microsoft.com/office/powerpoint/2010/main" val="1099915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sldNum" sz="quarter" idx="10"/>
          </p:nvPr>
        </p:nvSpPr>
        <p:spPr>
          <a:ln/>
        </p:spPr>
        <p:txBody>
          <a:bodyPr/>
          <a:lstStyle>
            <a:lvl1pPr>
              <a:defRPr/>
            </a:lvl1pPr>
          </a:lstStyle>
          <a:p>
            <a:pPr>
              <a:defRPr/>
            </a:pPr>
            <a:fld id="{8FDFABE5-5651-49A3-9742-41DF2C414D80}" type="slidenum">
              <a:rPr lang="en-US"/>
              <a:pPr>
                <a:defRPr/>
              </a:pPr>
              <a:t>‹#›</a:t>
            </a:fld>
            <a:endParaRPr lang="en-US"/>
          </a:p>
        </p:txBody>
      </p:sp>
    </p:spTree>
    <p:extLst>
      <p:ext uri="{BB962C8B-B14F-4D97-AF65-F5344CB8AC3E}">
        <p14:creationId xmlns:p14="http://schemas.microsoft.com/office/powerpoint/2010/main" val="15063295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sldNum" sz="quarter" idx="10"/>
          </p:nvPr>
        </p:nvSpPr>
        <p:spPr>
          <a:ln/>
        </p:spPr>
        <p:txBody>
          <a:bodyPr/>
          <a:lstStyle>
            <a:lvl1pPr>
              <a:defRPr/>
            </a:lvl1pPr>
          </a:lstStyle>
          <a:p>
            <a:pPr>
              <a:defRPr/>
            </a:pPr>
            <a:fld id="{C5E24AEB-47CF-4EB3-A47C-F90396EA3E0C}" type="slidenum">
              <a:rPr lang="en-US"/>
              <a:pPr>
                <a:defRPr/>
              </a:pPr>
              <a:t>‹#›</a:t>
            </a:fld>
            <a:endParaRPr lang="en-US"/>
          </a:p>
        </p:txBody>
      </p:sp>
    </p:spTree>
    <p:extLst>
      <p:ext uri="{BB962C8B-B14F-4D97-AF65-F5344CB8AC3E}">
        <p14:creationId xmlns:p14="http://schemas.microsoft.com/office/powerpoint/2010/main" val="2313993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
          <p:cNvSpPr>
            <a:spLocks noGrp="1" noChangeArrowheads="1"/>
          </p:cNvSpPr>
          <p:nvPr>
            <p:ph type="sldNum" sz="quarter" idx="10"/>
          </p:nvPr>
        </p:nvSpPr>
        <p:spPr>
          <a:ln/>
        </p:spPr>
        <p:txBody>
          <a:bodyPr/>
          <a:lstStyle>
            <a:lvl1pPr>
              <a:defRPr/>
            </a:lvl1pPr>
          </a:lstStyle>
          <a:p>
            <a:pPr>
              <a:defRPr/>
            </a:pPr>
            <a:fld id="{D0EA857C-7AB0-434B-A438-0C56E94283B2}" type="slidenum">
              <a:rPr lang="en-US"/>
              <a:pPr>
                <a:defRPr/>
              </a:pPr>
              <a:t>‹#›</a:t>
            </a:fld>
            <a:endParaRPr lang="en-US"/>
          </a:p>
        </p:txBody>
      </p:sp>
    </p:spTree>
    <p:extLst>
      <p:ext uri="{BB962C8B-B14F-4D97-AF65-F5344CB8AC3E}">
        <p14:creationId xmlns:p14="http://schemas.microsoft.com/office/powerpoint/2010/main" val="41787291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sldNum" sz="quarter" idx="10"/>
          </p:nvPr>
        </p:nvSpPr>
        <p:spPr>
          <a:ln/>
        </p:spPr>
        <p:txBody>
          <a:bodyPr/>
          <a:lstStyle>
            <a:lvl1pPr>
              <a:defRPr/>
            </a:lvl1pPr>
          </a:lstStyle>
          <a:p>
            <a:pPr>
              <a:defRPr/>
            </a:pPr>
            <a:fld id="{C89002D2-45CD-48C6-A77A-CD72D407697D}" type="slidenum">
              <a:rPr lang="en-US"/>
              <a:pPr>
                <a:defRPr/>
              </a:pPr>
              <a:t>‹#›</a:t>
            </a:fld>
            <a:endParaRPr lang="en-US"/>
          </a:p>
        </p:txBody>
      </p:sp>
    </p:spTree>
    <p:extLst>
      <p:ext uri="{BB962C8B-B14F-4D97-AF65-F5344CB8AC3E}">
        <p14:creationId xmlns:p14="http://schemas.microsoft.com/office/powerpoint/2010/main" val="26320271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sldNum" sz="quarter" idx="10"/>
          </p:nvPr>
        </p:nvSpPr>
        <p:spPr>
          <a:ln/>
        </p:spPr>
        <p:txBody>
          <a:bodyPr/>
          <a:lstStyle>
            <a:lvl1pPr>
              <a:defRPr/>
            </a:lvl1pPr>
          </a:lstStyle>
          <a:p>
            <a:pPr>
              <a:defRPr/>
            </a:pPr>
            <a:fld id="{E66281C2-5655-4A88-B289-CFFD030AB4D4}" type="slidenum">
              <a:rPr lang="en-US"/>
              <a:pPr>
                <a:defRPr/>
              </a:pPr>
              <a:t>‹#›</a:t>
            </a:fld>
            <a:endParaRPr lang="en-US"/>
          </a:p>
        </p:txBody>
      </p:sp>
    </p:spTree>
    <p:extLst>
      <p:ext uri="{BB962C8B-B14F-4D97-AF65-F5344CB8AC3E}">
        <p14:creationId xmlns:p14="http://schemas.microsoft.com/office/powerpoint/2010/main" val="7935438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sldNum" sz="quarter" idx="10"/>
          </p:nvPr>
        </p:nvSpPr>
        <p:spPr>
          <a:ln/>
        </p:spPr>
        <p:txBody>
          <a:bodyPr/>
          <a:lstStyle>
            <a:lvl1pPr>
              <a:defRPr/>
            </a:lvl1pPr>
          </a:lstStyle>
          <a:p>
            <a:pPr>
              <a:defRPr/>
            </a:pPr>
            <a:fld id="{417F9836-047C-457A-9918-58EC28E447B7}" type="slidenum">
              <a:rPr lang="en-US"/>
              <a:pPr>
                <a:defRPr/>
              </a:pPr>
              <a:t>‹#›</a:t>
            </a:fld>
            <a:endParaRPr lang="en-US"/>
          </a:p>
        </p:txBody>
      </p:sp>
    </p:spTree>
    <p:extLst>
      <p:ext uri="{BB962C8B-B14F-4D97-AF65-F5344CB8AC3E}">
        <p14:creationId xmlns:p14="http://schemas.microsoft.com/office/powerpoint/2010/main" val="2828084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1"/>
          <p:cNvSpPr>
            <a:spLocks noGrp="1" noChangeArrowheads="1"/>
          </p:cNvSpPr>
          <p:nvPr>
            <p:ph type="sldNum" sz="quarter" idx="10"/>
          </p:nvPr>
        </p:nvSpPr>
        <p:spPr>
          <a:ln/>
        </p:spPr>
        <p:txBody>
          <a:bodyPr/>
          <a:lstStyle>
            <a:lvl1pPr>
              <a:defRPr/>
            </a:lvl1pPr>
          </a:lstStyle>
          <a:p>
            <a:pPr>
              <a:defRPr/>
            </a:pPr>
            <a:fld id="{013A2797-8C45-4BEB-B16A-8CA4BA5EBE29}" type="slidenum">
              <a:rPr lang="en-US"/>
              <a:pPr>
                <a:defRPr/>
              </a:pPr>
              <a:t>‹#›</a:t>
            </a:fld>
            <a:endParaRPr lang="en-US"/>
          </a:p>
        </p:txBody>
      </p:sp>
    </p:spTree>
    <p:extLst>
      <p:ext uri="{BB962C8B-B14F-4D97-AF65-F5344CB8AC3E}">
        <p14:creationId xmlns:p14="http://schemas.microsoft.com/office/powerpoint/2010/main" val="615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1"/>
          <p:cNvSpPr>
            <a:spLocks noGrp="1" noChangeArrowheads="1"/>
          </p:cNvSpPr>
          <p:nvPr>
            <p:ph type="sldNum" sz="quarter" idx="10"/>
          </p:nvPr>
        </p:nvSpPr>
        <p:spPr>
          <a:ln/>
        </p:spPr>
        <p:txBody>
          <a:bodyPr/>
          <a:lstStyle>
            <a:lvl1pPr>
              <a:defRPr/>
            </a:lvl1pPr>
          </a:lstStyle>
          <a:p>
            <a:pPr>
              <a:defRPr/>
            </a:pPr>
            <a:fld id="{A9291B13-3E6C-48E4-8771-5A3EF814ED56}" type="slidenum">
              <a:rPr lang="en-US"/>
              <a:pPr>
                <a:defRPr/>
              </a:pPr>
              <a:t>‹#›</a:t>
            </a:fld>
            <a:endParaRPr lang="en-US"/>
          </a:p>
        </p:txBody>
      </p:sp>
    </p:spTree>
    <p:extLst>
      <p:ext uri="{BB962C8B-B14F-4D97-AF65-F5344CB8AC3E}">
        <p14:creationId xmlns:p14="http://schemas.microsoft.com/office/powerpoint/2010/main" val="78598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1"/>
          <p:cNvSpPr>
            <a:spLocks noGrp="1" noChangeArrowheads="1"/>
          </p:cNvSpPr>
          <p:nvPr>
            <p:ph type="sldNum" sz="quarter" idx="10"/>
          </p:nvPr>
        </p:nvSpPr>
        <p:spPr>
          <a:ln/>
        </p:spPr>
        <p:txBody>
          <a:bodyPr/>
          <a:lstStyle>
            <a:lvl1pPr>
              <a:defRPr/>
            </a:lvl1pPr>
          </a:lstStyle>
          <a:p>
            <a:pPr>
              <a:defRPr/>
            </a:pPr>
            <a:fld id="{8824D104-5EF4-4AD8-966B-C261624031ED}" type="slidenum">
              <a:rPr lang="en-US"/>
              <a:pPr>
                <a:defRPr/>
              </a:pPr>
              <a:t>‹#›</a:t>
            </a:fld>
            <a:endParaRPr lang="en-US"/>
          </a:p>
        </p:txBody>
      </p:sp>
    </p:spTree>
    <p:extLst>
      <p:ext uri="{BB962C8B-B14F-4D97-AF65-F5344CB8AC3E}">
        <p14:creationId xmlns:p14="http://schemas.microsoft.com/office/powerpoint/2010/main" val="3174467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1"/>
          <p:cNvSpPr>
            <a:spLocks noGrp="1" noChangeArrowheads="1"/>
          </p:cNvSpPr>
          <p:nvPr>
            <p:ph type="sldNum" sz="quarter" idx="10"/>
          </p:nvPr>
        </p:nvSpPr>
        <p:spPr>
          <a:ln/>
        </p:spPr>
        <p:txBody>
          <a:bodyPr/>
          <a:lstStyle>
            <a:lvl1pPr>
              <a:defRPr/>
            </a:lvl1pPr>
          </a:lstStyle>
          <a:p>
            <a:pPr>
              <a:defRPr/>
            </a:pPr>
            <a:fld id="{507CD270-9ED6-470F-A081-445AC25AF5DD}" type="slidenum">
              <a:rPr lang="en-US"/>
              <a:pPr>
                <a:defRPr/>
              </a:pPr>
              <a:t>‹#›</a:t>
            </a:fld>
            <a:endParaRPr lang="en-US"/>
          </a:p>
        </p:txBody>
      </p:sp>
    </p:spTree>
    <p:extLst>
      <p:ext uri="{BB962C8B-B14F-4D97-AF65-F5344CB8AC3E}">
        <p14:creationId xmlns:p14="http://schemas.microsoft.com/office/powerpoint/2010/main" val="1419885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1"/>
          <p:cNvSpPr>
            <a:spLocks noGrp="1" noChangeArrowheads="1"/>
          </p:cNvSpPr>
          <p:nvPr>
            <p:ph type="sldNum" sz="quarter" idx="10"/>
          </p:nvPr>
        </p:nvSpPr>
        <p:spPr>
          <a:ln/>
        </p:spPr>
        <p:txBody>
          <a:bodyPr/>
          <a:lstStyle>
            <a:lvl1pPr>
              <a:defRPr/>
            </a:lvl1pPr>
          </a:lstStyle>
          <a:p>
            <a:pPr>
              <a:defRPr/>
            </a:pPr>
            <a:fld id="{BEA027D8-9EC4-439D-B2BD-4ECC88959E4D}" type="slidenum">
              <a:rPr lang="en-US"/>
              <a:pPr>
                <a:defRPr/>
              </a:pPr>
              <a:t>‹#›</a:t>
            </a:fld>
            <a:endParaRPr lang="en-US"/>
          </a:p>
        </p:txBody>
      </p:sp>
    </p:spTree>
    <p:extLst>
      <p:ext uri="{BB962C8B-B14F-4D97-AF65-F5344CB8AC3E}">
        <p14:creationId xmlns:p14="http://schemas.microsoft.com/office/powerpoint/2010/main" val="1177626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
          <p:cNvSpPr>
            <a:spLocks noGrp="1" noChangeArrowheads="1"/>
          </p:cNvSpPr>
          <p:nvPr>
            <p:ph type="sldNum" sz="quarter" idx="10"/>
          </p:nvPr>
        </p:nvSpPr>
        <p:spPr>
          <a:ln/>
        </p:spPr>
        <p:txBody>
          <a:bodyPr/>
          <a:lstStyle>
            <a:lvl1pPr>
              <a:defRPr/>
            </a:lvl1pPr>
          </a:lstStyle>
          <a:p>
            <a:pPr>
              <a:defRPr/>
            </a:pPr>
            <a:fld id="{A32DC35A-68EA-4CE3-A6BA-E61D5D1442B6}" type="slidenum">
              <a:rPr lang="en-US"/>
              <a:pPr>
                <a:defRPr/>
              </a:pPr>
              <a:t>‹#›</a:t>
            </a:fld>
            <a:endParaRPr lang="en-US"/>
          </a:p>
        </p:txBody>
      </p:sp>
    </p:spTree>
    <p:extLst>
      <p:ext uri="{BB962C8B-B14F-4D97-AF65-F5344CB8AC3E}">
        <p14:creationId xmlns:p14="http://schemas.microsoft.com/office/powerpoint/2010/main" val="3087901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
          <p:cNvSpPr>
            <a:spLocks noGrp="1" noChangeArrowheads="1"/>
          </p:cNvSpPr>
          <p:nvPr>
            <p:ph type="sldNum" sz="quarter" idx="10"/>
          </p:nvPr>
        </p:nvSpPr>
        <p:spPr>
          <a:ln/>
        </p:spPr>
        <p:txBody>
          <a:bodyPr/>
          <a:lstStyle>
            <a:lvl1pPr>
              <a:defRPr/>
            </a:lvl1pPr>
          </a:lstStyle>
          <a:p>
            <a:pPr>
              <a:defRPr/>
            </a:pPr>
            <a:fld id="{9480DF69-89DC-4918-86EB-682A6C8E70D7}" type="slidenum">
              <a:rPr lang="en-US"/>
              <a:pPr>
                <a:defRPr/>
              </a:pPr>
              <a:t>‹#›</a:t>
            </a:fld>
            <a:endParaRPr lang="en-US"/>
          </a:p>
        </p:txBody>
      </p:sp>
    </p:spTree>
    <p:extLst>
      <p:ext uri="{BB962C8B-B14F-4D97-AF65-F5344CB8AC3E}">
        <p14:creationId xmlns:p14="http://schemas.microsoft.com/office/powerpoint/2010/main" val="1587465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audio" Target="../media/audio1.wav"/><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77800" y="230188"/>
            <a:ext cx="203200" cy="6503987"/>
            <a:chOff x="112" y="145"/>
            <a:chExt cx="128" cy="4097"/>
          </a:xfrm>
        </p:grpSpPr>
        <p:sp>
          <p:nvSpPr>
            <p:cNvPr id="1043"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b="0"/>
            </a:p>
          </p:txBody>
        </p:sp>
      </p:grpSp>
      <p:grpSp>
        <p:nvGrpSpPr>
          <p:cNvPr id="1027" name="Group 5"/>
          <p:cNvGrpSpPr>
            <a:grpSpLocks/>
          </p:cNvGrpSpPr>
          <p:nvPr/>
        </p:nvGrpSpPr>
        <p:grpSpPr bwMode="auto">
          <a:xfrm>
            <a:off x="8793163" y="220663"/>
            <a:ext cx="198437" cy="6408737"/>
            <a:chOff x="5539" y="139"/>
            <a:chExt cx="125" cy="4037"/>
          </a:xfrm>
        </p:grpSpPr>
        <p:sp>
          <p:nvSpPr>
            <p:cNvPr id="1041"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2"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28" name="Group 8"/>
          <p:cNvGrpSpPr>
            <a:grpSpLocks/>
          </p:cNvGrpSpPr>
          <p:nvPr/>
        </p:nvGrpSpPr>
        <p:grpSpPr bwMode="auto">
          <a:xfrm>
            <a:off x="412750" y="6477000"/>
            <a:ext cx="8686800" cy="228600"/>
            <a:chOff x="260" y="4080"/>
            <a:chExt cx="5472" cy="144"/>
          </a:xfrm>
        </p:grpSpPr>
        <p:sp>
          <p:nvSpPr>
            <p:cNvPr id="1039"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0"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29" name="Group 11"/>
          <p:cNvGrpSpPr>
            <a:grpSpLocks/>
          </p:cNvGrpSpPr>
          <p:nvPr/>
        </p:nvGrpSpPr>
        <p:grpSpPr bwMode="auto">
          <a:xfrm>
            <a:off x="76200" y="176213"/>
            <a:ext cx="8745538" cy="161925"/>
            <a:chOff x="48" y="111"/>
            <a:chExt cx="5509" cy="102"/>
          </a:xfrm>
        </p:grpSpPr>
        <p:sp>
          <p:nvSpPr>
            <p:cNvPr id="1037"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8"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30" name="Group 14"/>
          <p:cNvGrpSpPr>
            <a:grpSpLocks/>
          </p:cNvGrpSpPr>
          <p:nvPr/>
        </p:nvGrpSpPr>
        <p:grpSpPr bwMode="auto">
          <a:xfrm>
            <a:off x="71438" y="176213"/>
            <a:ext cx="8745537" cy="161925"/>
            <a:chOff x="45" y="111"/>
            <a:chExt cx="5509" cy="102"/>
          </a:xfrm>
        </p:grpSpPr>
        <p:sp>
          <p:nvSpPr>
            <p:cNvPr id="1035" name="Rectangle 15"/>
            <p:cNvSpPr>
              <a:spLocks noChangeArrowheads="1"/>
            </p:cNvSpPr>
            <p:nvPr/>
          </p:nvSpPr>
          <p:spPr bwMode="auto">
            <a:xfrm rot="5400000" flipV="1">
              <a:off x="2850"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Rectangle 16"/>
            <p:cNvSpPr>
              <a:spLocks noChangeArrowheads="1"/>
            </p:cNvSpPr>
            <p:nvPr/>
          </p:nvSpPr>
          <p:spPr bwMode="auto">
            <a:xfrm rot="5400000" flipV="1">
              <a:off x="2781"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31" name="Rectangle 17"/>
          <p:cNvSpPr>
            <a:spLocks noGrp="1" noChangeArrowheads="1"/>
          </p:cNvSpPr>
          <p:nvPr>
            <p:ph type="title"/>
          </p:nvPr>
        </p:nvSpPr>
        <p:spPr bwMode="auto">
          <a:xfrm>
            <a:off x="685800" y="4572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23250" name="Rectangle 18"/>
          <p:cNvSpPr>
            <a:spLocks noGrp="1" noChangeArrowheads="1"/>
          </p:cNvSpPr>
          <p:nvPr>
            <p:ph type="body" idx="1"/>
          </p:nvPr>
        </p:nvSpPr>
        <p:spPr bwMode="auto">
          <a:xfrm>
            <a:off x="685800" y="1752600"/>
            <a:ext cx="77724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3253" name="Rectangle 21"/>
          <p:cNvSpPr>
            <a:spLocks noGrp="1" noChangeArrowheads="1"/>
          </p:cNvSpPr>
          <p:nvPr>
            <p:ph type="sldNum" sz="quarter" idx="4"/>
          </p:nvPr>
        </p:nvSpPr>
        <p:spPr bwMode="auto">
          <a:xfrm>
            <a:off x="6858000" y="6019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b="0"/>
            </a:lvl1pPr>
          </a:lstStyle>
          <a:p>
            <a:pPr>
              <a:defRPr/>
            </a:pPr>
            <a:fld id="{6E47A96A-9A27-4D63-BD99-76B8822C5FB6}" type="slidenum">
              <a:rPr lang="en-US"/>
              <a:pPr>
                <a:defRPr/>
              </a:pPr>
              <a:t>‹#›</a:t>
            </a:fld>
            <a:endParaRPr lang="en-US"/>
          </a:p>
        </p:txBody>
      </p:sp>
      <p:sp>
        <p:nvSpPr>
          <p:cNvPr id="1034" name="Line 23"/>
          <p:cNvSpPr>
            <a:spLocks noChangeShapeType="1"/>
          </p:cNvSpPr>
          <p:nvPr/>
        </p:nvSpPr>
        <p:spPr bwMode="auto">
          <a:xfrm>
            <a:off x="685800" y="1676400"/>
            <a:ext cx="7772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dk2" tx1="lt1" bg2="dk1" tx2="lt2" accent1="accent1" accent2="accent2" accent3="accent3" accent4="accent4" accent5="accent5" accent6="accent6" hlink="hlink" folHlink="folHlink"/>
  <p:sldLayoutIdLst>
    <p:sldLayoutId id="2147483745"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223250">
                                            <p:txEl>
                                              <p:pRg st="0" end="0"/>
                                            </p:txEl>
                                          </p:spTgt>
                                        </p:tgtEl>
                                        <p:attrNameLst>
                                          <p:attrName>style.visibility</p:attrName>
                                        </p:attrNameLst>
                                      </p:cBhvr>
                                      <p:to>
                                        <p:strVal val="visible"/>
                                      </p:to>
                                    </p:set>
                                    <p:anim calcmode="lin" valueType="num">
                                      <p:cBhvr>
                                        <p:cTn id="7" dur="500" fill="hold"/>
                                        <p:tgtEl>
                                          <p:spTgt spid="223250">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223250">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223250">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223250">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223250">
                                            <p:txEl>
                                              <p:pRg st="1" end="1"/>
                                            </p:txEl>
                                          </p:spTgt>
                                        </p:tgtEl>
                                        <p:attrNameLst>
                                          <p:attrName>style.visibility</p:attrName>
                                        </p:attrNameLst>
                                      </p:cBhvr>
                                      <p:to>
                                        <p:strVal val="visible"/>
                                      </p:to>
                                    </p:set>
                                    <p:anim calcmode="lin" valueType="num">
                                      <p:cBhvr>
                                        <p:cTn id="15" dur="500" fill="hold"/>
                                        <p:tgtEl>
                                          <p:spTgt spid="223250">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223250">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223250">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223250">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223250">
                                            <p:txEl>
                                              <p:pRg st="2" end="2"/>
                                            </p:txEl>
                                          </p:spTgt>
                                        </p:tgtEl>
                                        <p:attrNameLst>
                                          <p:attrName>style.visibility</p:attrName>
                                        </p:attrNameLst>
                                      </p:cBhvr>
                                      <p:to>
                                        <p:strVal val="visible"/>
                                      </p:to>
                                    </p:set>
                                    <p:anim calcmode="lin" valueType="num">
                                      <p:cBhvr>
                                        <p:cTn id="23" dur="500" fill="hold"/>
                                        <p:tgtEl>
                                          <p:spTgt spid="223250">
                                            <p:txEl>
                                              <p:pRg st="2" end="2"/>
                                            </p:txEl>
                                          </p:spTgt>
                                        </p:tgtEl>
                                        <p:attrNameLst>
                                          <p:attrName>ppt_x</p:attrName>
                                        </p:attrNameLst>
                                      </p:cBhvr>
                                      <p:tavLst>
                                        <p:tav tm="0">
                                          <p:val>
                                            <p:strVal val="#ppt_x-#ppt_w/2"/>
                                          </p:val>
                                        </p:tav>
                                        <p:tav tm="100000">
                                          <p:val>
                                            <p:strVal val="#ppt_x"/>
                                          </p:val>
                                        </p:tav>
                                      </p:tavLst>
                                    </p:anim>
                                    <p:anim calcmode="lin" valueType="num">
                                      <p:cBhvr>
                                        <p:cTn id="24" dur="500" fill="hold"/>
                                        <p:tgtEl>
                                          <p:spTgt spid="223250">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223250">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223250">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223250">
                                            <p:txEl>
                                              <p:pRg st="3" end="3"/>
                                            </p:txEl>
                                          </p:spTgt>
                                        </p:tgtEl>
                                        <p:attrNameLst>
                                          <p:attrName>style.visibility</p:attrName>
                                        </p:attrNameLst>
                                      </p:cBhvr>
                                      <p:to>
                                        <p:strVal val="visible"/>
                                      </p:to>
                                    </p:set>
                                    <p:anim calcmode="lin" valueType="num">
                                      <p:cBhvr>
                                        <p:cTn id="31" dur="500" fill="hold"/>
                                        <p:tgtEl>
                                          <p:spTgt spid="223250">
                                            <p:txEl>
                                              <p:pRg st="3" end="3"/>
                                            </p:txEl>
                                          </p:spTgt>
                                        </p:tgtEl>
                                        <p:attrNameLst>
                                          <p:attrName>ppt_x</p:attrName>
                                        </p:attrNameLst>
                                      </p:cBhvr>
                                      <p:tavLst>
                                        <p:tav tm="0">
                                          <p:val>
                                            <p:strVal val="#ppt_x-#ppt_w/2"/>
                                          </p:val>
                                        </p:tav>
                                        <p:tav tm="100000">
                                          <p:val>
                                            <p:strVal val="#ppt_x"/>
                                          </p:val>
                                        </p:tav>
                                      </p:tavLst>
                                    </p:anim>
                                    <p:anim calcmode="lin" valueType="num">
                                      <p:cBhvr>
                                        <p:cTn id="32" dur="500" fill="hold"/>
                                        <p:tgtEl>
                                          <p:spTgt spid="223250">
                                            <p:txEl>
                                              <p:pRg st="3" end="3"/>
                                            </p:txEl>
                                          </p:spTgt>
                                        </p:tgtEl>
                                        <p:attrNameLst>
                                          <p:attrName>ppt_y</p:attrName>
                                        </p:attrNameLst>
                                      </p:cBhvr>
                                      <p:tavLst>
                                        <p:tav tm="0">
                                          <p:val>
                                            <p:strVal val="#ppt_y"/>
                                          </p:val>
                                        </p:tav>
                                        <p:tav tm="100000">
                                          <p:val>
                                            <p:strVal val="#ppt_y"/>
                                          </p:val>
                                        </p:tav>
                                      </p:tavLst>
                                    </p:anim>
                                    <p:anim calcmode="lin" valueType="num">
                                      <p:cBhvr>
                                        <p:cTn id="33" dur="500" fill="hold"/>
                                        <p:tgtEl>
                                          <p:spTgt spid="223250">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223250">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223250">
                                            <p:txEl>
                                              <p:pRg st="4" end="4"/>
                                            </p:txEl>
                                          </p:spTgt>
                                        </p:tgtEl>
                                        <p:attrNameLst>
                                          <p:attrName>style.visibility</p:attrName>
                                        </p:attrNameLst>
                                      </p:cBhvr>
                                      <p:to>
                                        <p:strVal val="visible"/>
                                      </p:to>
                                    </p:set>
                                    <p:anim calcmode="lin" valueType="num">
                                      <p:cBhvr>
                                        <p:cTn id="39" dur="500" fill="hold"/>
                                        <p:tgtEl>
                                          <p:spTgt spid="223250">
                                            <p:txEl>
                                              <p:pRg st="4" end="4"/>
                                            </p:txEl>
                                          </p:spTgt>
                                        </p:tgtEl>
                                        <p:attrNameLst>
                                          <p:attrName>ppt_x</p:attrName>
                                        </p:attrNameLst>
                                      </p:cBhvr>
                                      <p:tavLst>
                                        <p:tav tm="0">
                                          <p:val>
                                            <p:strVal val="#ppt_x-#ppt_w/2"/>
                                          </p:val>
                                        </p:tav>
                                        <p:tav tm="100000">
                                          <p:val>
                                            <p:strVal val="#ppt_x"/>
                                          </p:val>
                                        </p:tav>
                                      </p:tavLst>
                                    </p:anim>
                                    <p:anim calcmode="lin" valueType="num">
                                      <p:cBhvr>
                                        <p:cTn id="40" dur="500" fill="hold"/>
                                        <p:tgtEl>
                                          <p:spTgt spid="223250">
                                            <p:txEl>
                                              <p:pRg st="4" end="4"/>
                                            </p:txEl>
                                          </p:spTgt>
                                        </p:tgtEl>
                                        <p:attrNameLst>
                                          <p:attrName>ppt_y</p:attrName>
                                        </p:attrNameLst>
                                      </p:cBhvr>
                                      <p:tavLst>
                                        <p:tav tm="0">
                                          <p:val>
                                            <p:strVal val="#ppt_y"/>
                                          </p:val>
                                        </p:tav>
                                        <p:tav tm="100000">
                                          <p:val>
                                            <p:strVal val="#ppt_y"/>
                                          </p:val>
                                        </p:tav>
                                      </p:tavLst>
                                    </p:anim>
                                    <p:anim calcmode="lin" valueType="num">
                                      <p:cBhvr>
                                        <p:cTn id="41" dur="500" fill="hold"/>
                                        <p:tgtEl>
                                          <p:spTgt spid="223250">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223250">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50" grpId="0" build="p" bldLvl="5" autoUpdateAnimBg="0">
        <p:tmplLst>
          <p:tmpl lvl="1">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2">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3">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4">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5">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Lst>
      </p:bldP>
    </p:bldLst>
  </p:timing>
  <p:hf hdr="0" dt="0"/>
  <p:txStyles>
    <p:titleStyle>
      <a:lvl1pPr algn="r" rtl="0" eaLnBrk="0" fontAlgn="base" hangingPunct="0">
        <a:spcBef>
          <a:spcPct val="0"/>
        </a:spcBef>
        <a:spcAft>
          <a:spcPct val="0"/>
        </a:spcAft>
        <a:defRPr sz="3600" b="1">
          <a:solidFill>
            <a:schemeClr val="accent2"/>
          </a:solidFill>
          <a:latin typeface="+mj-lt"/>
          <a:ea typeface="+mj-ea"/>
          <a:cs typeface="+mj-cs"/>
        </a:defRPr>
      </a:lvl1pPr>
      <a:lvl2pPr algn="r" rtl="0" eaLnBrk="0" fontAlgn="base" hangingPunct="0">
        <a:spcBef>
          <a:spcPct val="0"/>
        </a:spcBef>
        <a:spcAft>
          <a:spcPct val="0"/>
        </a:spcAft>
        <a:defRPr sz="3600" b="1">
          <a:solidFill>
            <a:schemeClr val="accent2"/>
          </a:solidFill>
          <a:latin typeface="Tahoma" pitchFamily="34" charset="0"/>
        </a:defRPr>
      </a:lvl2pPr>
      <a:lvl3pPr algn="r" rtl="0" eaLnBrk="0" fontAlgn="base" hangingPunct="0">
        <a:spcBef>
          <a:spcPct val="0"/>
        </a:spcBef>
        <a:spcAft>
          <a:spcPct val="0"/>
        </a:spcAft>
        <a:defRPr sz="3600" b="1">
          <a:solidFill>
            <a:schemeClr val="accent2"/>
          </a:solidFill>
          <a:latin typeface="Tahoma" pitchFamily="34" charset="0"/>
        </a:defRPr>
      </a:lvl3pPr>
      <a:lvl4pPr algn="r" rtl="0" eaLnBrk="0" fontAlgn="base" hangingPunct="0">
        <a:spcBef>
          <a:spcPct val="0"/>
        </a:spcBef>
        <a:spcAft>
          <a:spcPct val="0"/>
        </a:spcAft>
        <a:defRPr sz="3600" b="1">
          <a:solidFill>
            <a:schemeClr val="accent2"/>
          </a:solidFill>
          <a:latin typeface="Tahoma" pitchFamily="34" charset="0"/>
        </a:defRPr>
      </a:lvl4pPr>
      <a:lvl5pPr algn="r" rtl="0" eaLnBrk="0" fontAlgn="base" hangingPunct="0">
        <a:spcBef>
          <a:spcPct val="0"/>
        </a:spcBef>
        <a:spcAft>
          <a:spcPct val="0"/>
        </a:spcAft>
        <a:defRPr sz="3600" b="1">
          <a:solidFill>
            <a:schemeClr val="accent2"/>
          </a:solidFill>
          <a:latin typeface="Tahoma" pitchFamily="34" charset="0"/>
        </a:defRPr>
      </a:lvl5pPr>
      <a:lvl6pPr marL="457200" algn="r" rtl="0" fontAlgn="base">
        <a:spcBef>
          <a:spcPct val="0"/>
        </a:spcBef>
        <a:spcAft>
          <a:spcPct val="0"/>
        </a:spcAft>
        <a:defRPr sz="3600" b="1">
          <a:solidFill>
            <a:schemeClr val="accent2"/>
          </a:solidFill>
          <a:latin typeface="Tahoma" pitchFamily="34" charset="0"/>
        </a:defRPr>
      </a:lvl6pPr>
      <a:lvl7pPr marL="914400" algn="r" rtl="0" fontAlgn="base">
        <a:spcBef>
          <a:spcPct val="0"/>
        </a:spcBef>
        <a:spcAft>
          <a:spcPct val="0"/>
        </a:spcAft>
        <a:defRPr sz="3600" b="1">
          <a:solidFill>
            <a:schemeClr val="accent2"/>
          </a:solidFill>
          <a:latin typeface="Tahoma" pitchFamily="34" charset="0"/>
        </a:defRPr>
      </a:lvl7pPr>
      <a:lvl8pPr marL="1371600" algn="r" rtl="0" fontAlgn="base">
        <a:spcBef>
          <a:spcPct val="0"/>
        </a:spcBef>
        <a:spcAft>
          <a:spcPct val="0"/>
        </a:spcAft>
        <a:defRPr sz="3600" b="1">
          <a:solidFill>
            <a:schemeClr val="accent2"/>
          </a:solidFill>
          <a:latin typeface="Tahoma" pitchFamily="34" charset="0"/>
        </a:defRPr>
      </a:lvl8pPr>
      <a:lvl9pPr marL="1828800" algn="r" rtl="0" fontAlgn="base">
        <a:spcBef>
          <a:spcPct val="0"/>
        </a:spcBef>
        <a:spcAft>
          <a:spcPct val="0"/>
        </a:spcAft>
        <a:defRPr sz="3600" b="1">
          <a:solidFill>
            <a:schemeClr val="accent2"/>
          </a:solidFill>
          <a:latin typeface="Tahoma" pitchFamily="34" charset="0"/>
        </a:defRPr>
      </a:lvl9pPr>
    </p:titleStyle>
    <p:bodyStyle>
      <a:lvl1pPr marL="342900" indent="-342900" algn="l" rtl="0" eaLnBrk="0" fontAlgn="base" hangingPunct="0">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sz="2400">
          <a:solidFill>
            <a:schemeClr val="tx1"/>
          </a:solidFill>
          <a:latin typeface="+mn-lt"/>
        </a:defRPr>
      </a:lvl3pPr>
      <a:lvl4pPr marL="1600200" indent="-228600" algn="l" rtl="0" eaLnBrk="0" fontAlgn="base" hangingPunct="0">
        <a:spcBef>
          <a:spcPct val="20000"/>
        </a:spcBef>
        <a:spcAft>
          <a:spcPct val="0"/>
        </a:spcAft>
        <a:buClr>
          <a:schemeClr val="fo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177800" y="230188"/>
            <a:ext cx="203200" cy="6503987"/>
            <a:chOff x="112" y="145"/>
            <a:chExt cx="128" cy="4097"/>
          </a:xfrm>
        </p:grpSpPr>
        <p:sp>
          <p:nvSpPr>
            <p:cNvPr id="2067"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8"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b="0"/>
            </a:p>
          </p:txBody>
        </p:sp>
      </p:grpSp>
      <p:grpSp>
        <p:nvGrpSpPr>
          <p:cNvPr id="2051" name="Group 5"/>
          <p:cNvGrpSpPr>
            <a:grpSpLocks/>
          </p:cNvGrpSpPr>
          <p:nvPr/>
        </p:nvGrpSpPr>
        <p:grpSpPr bwMode="auto">
          <a:xfrm>
            <a:off x="8793163" y="220663"/>
            <a:ext cx="198437" cy="6408737"/>
            <a:chOff x="5539" y="139"/>
            <a:chExt cx="125" cy="4037"/>
          </a:xfrm>
        </p:grpSpPr>
        <p:sp>
          <p:nvSpPr>
            <p:cNvPr id="2065"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6"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052" name="Group 8"/>
          <p:cNvGrpSpPr>
            <a:grpSpLocks/>
          </p:cNvGrpSpPr>
          <p:nvPr/>
        </p:nvGrpSpPr>
        <p:grpSpPr bwMode="auto">
          <a:xfrm>
            <a:off x="412750" y="6477000"/>
            <a:ext cx="8686800" cy="228600"/>
            <a:chOff x="260" y="4080"/>
            <a:chExt cx="5472" cy="144"/>
          </a:xfrm>
        </p:grpSpPr>
        <p:sp>
          <p:nvSpPr>
            <p:cNvPr id="2063"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4"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053" name="Group 11"/>
          <p:cNvGrpSpPr>
            <a:grpSpLocks/>
          </p:cNvGrpSpPr>
          <p:nvPr/>
        </p:nvGrpSpPr>
        <p:grpSpPr bwMode="auto">
          <a:xfrm>
            <a:off x="76200" y="176213"/>
            <a:ext cx="8745538" cy="161925"/>
            <a:chOff x="48" y="111"/>
            <a:chExt cx="5509" cy="102"/>
          </a:xfrm>
        </p:grpSpPr>
        <p:sp>
          <p:nvSpPr>
            <p:cNvPr id="2061"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2"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054" name="Group 14"/>
          <p:cNvGrpSpPr>
            <a:grpSpLocks/>
          </p:cNvGrpSpPr>
          <p:nvPr/>
        </p:nvGrpSpPr>
        <p:grpSpPr bwMode="auto">
          <a:xfrm>
            <a:off x="71438" y="176213"/>
            <a:ext cx="8745537" cy="161925"/>
            <a:chOff x="45" y="111"/>
            <a:chExt cx="5509" cy="102"/>
          </a:xfrm>
        </p:grpSpPr>
        <p:sp>
          <p:nvSpPr>
            <p:cNvPr id="2059" name="Rectangle 15"/>
            <p:cNvSpPr>
              <a:spLocks noChangeArrowheads="1"/>
            </p:cNvSpPr>
            <p:nvPr/>
          </p:nvSpPr>
          <p:spPr bwMode="auto">
            <a:xfrm rot="5400000" flipV="1">
              <a:off x="2850"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0" name="Rectangle 16"/>
            <p:cNvSpPr>
              <a:spLocks noChangeArrowheads="1"/>
            </p:cNvSpPr>
            <p:nvPr/>
          </p:nvSpPr>
          <p:spPr bwMode="auto">
            <a:xfrm rot="5400000" flipV="1">
              <a:off x="2781"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373201" name="Rectangle 17"/>
          <p:cNvSpPr>
            <a:spLocks noGrp="1" noChangeArrowheads="1"/>
          </p:cNvSpPr>
          <p:nvPr>
            <p:ph type="title"/>
          </p:nvPr>
        </p:nvSpPr>
        <p:spPr bwMode="auto">
          <a:xfrm>
            <a:off x="685800" y="4572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373202" name="Rectangle 18"/>
          <p:cNvSpPr>
            <a:spLocks noGrp="1" noChangeArrowheads="1"/>
          </p:cNvSpPr>
          <p:nvPr>
            <p:ph type="body" idx="1"/>
          </p:nvPr>
        </p:nvSpPr>
        <p:spPr bwMode="auto">
          <a:xfrm>
            <a:off x="685800" y="1752600"/>
            <a:ext cx="77724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73203" name="Rectangle 19"/>
          <p:cNvSpPr>
            <a:spLocks noGrp="1" noChangeArrowheads="1"/>
          </p:cNvSpPr>
          <p:nvPr>
            <p:ph type="sldNum" sz="quarter" idx="4"/>
          </p:nvPr>
        </p:nvSpPr>
        <p:spPr bwMode="auto">
          <a:xfrm>
            <a:off x="6858000" y="6019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b="0"/>
            </a:lvl1pPr>
          </a:lstStyle>
          <a:p>
            <a:pPr>
              <a:defRPr/>
            </a:pPr>
            <a:fld id="{BEE2BC6D-31FD-4CAF-B971-7556404A2FCB}" type="slidenum">
              <a:rPr lang="en-US"/>
              <a:pPr>
                <a:defRPr/>
              </a:pPr>
              <a:t>‹#›</a:t>
            </a:fld>
            <a:endParaRPr lang="en-US"/>
          </a:p>
        </p:txBody>
      </p:sp>
      <p:sp>
        <p:nvSpPr>
          <p:cNvPr id="2058" name="Line 20"/>
          <p:cNvSpPr>
            <a:spLocks noChangeShapeType="1"/>
          </p:cNvSpPr>
          <p:nvPr/>
        </p:nvSpPr>
        <p:spPr bwMode="auto">
          <a:xfrm>
            <a:off x="685800" y="1676400"/>
            <a:ext cx="7772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dk2" tx1="lt1" bg2="dk1" tx2="lt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373201"/>
                                        </p:tgtEl>
                                        <p:attrNameLst>
                                          <p:attrName>style.visibility</p:attrName>
                                        </p:attrNameLst>
                                      </p:cBhvr>
                                      <p:to>
                                        <p:strVal val="visible"/>
                                      </p:to>
                                    </p:set>
                                    <p:anim calcmode="lin" valueType="num">
                                      <p:cBhvr>
                                        <p:cTn id="7" dur="500" fill="hold"/>
                                        <p:tgtEl>
                                          <p:spTgt spid="1373201"/>
                                        </p:tgtEl>
                                        <p:attrNameLst>
                                          <p:attrName>ppt_x</p:attrName>
                                        </p:attrNameLst>
                                      </p:cBhvr>
                                      <p:tavLst>
                                        <p:tav tm="0">
                                          <p:val>
                                            <p:strVal val="#ppt_x+#ppt_w/2"/>
                                          </p:val>
                                        </p:tav>
                                        <p:tav tm="100000">
                                          <p:val>
                                            <p:strVal val="#ppt_x"/>
                                          </p:val>
                                        </p:tav>
                                      </p:tavLst>
                                    </p:anim>
                                    <p:anim calcmode="lin" valueType="num">
                                      <p:cBhvr>
                                        <p:cTn id="8" dur="500" fill="hold"/>
                                        <p:tgtEl>
                                          <p:spTgt spid="1373201"/>
                                        </p:tgtEl>
                                        <p:attrNameLst>
                                          <p:attrName>ppt_y</p:attrName>
                                        </p:attrNameLst>
                                      </p:cBhvr>
                                      <p:tavLst>
                                        <p:tav tm="0">
                                          <p:val>
                                            <p:strVal val="#ppt_y"/>
                                          </p:val>
                                        </p:tav>
                                        <p:tav tm="100000">
                                          <p:val>
                                            <p:strVal val="#ppt_y"/>
                                          </p:val>
                                        </p:tav>
                                      </p:tavLst>
                                    </p:anim>
                                    <p:anim calcmode="lin" valueType="num">
                                      <p:cBhvr>
                                        <p:cTn id="9" dur="500" fill="hold"/>
                                        <p:tgtEl>
                                          <p:spTgt spid="1373201"/>
                                        </p:tgtEl>
                                        <p:attrNameLst>
                                          <p:attrName>ppt_w</p:attrName>
                                        </p:attrNameLst>
                                      </p:cBhvr>
                                      <p:tavLst>
                                        <p:tav tm="0">
                                          <p:val>
                                            <p:fltVal val="0"/>
                                          </p:val>
                                        </p:tav>
                                        <p:tav tm="100000">
                                          <p:val>
                                            <p:strVal val="#ppt_w"/>
                                          </p:val>
                                        </p:tav>
                                      </p:tavLst>
                                    </p:anim>
                                    <p:anim calcmode="lin" valueType="num">
                                      <p:cBhvr>
                                        <p:cTn id="10" dur="500" fill="hold"/>
                                        <p:tgtEl>
                                          <p:spTgt spid="1373201"/>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13" name="projcto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373202">
                                            <p:txEl>
                                              <p:pRg st="0" end="0"/>
                                            </p:txEl>
                                          </p:spTgt>
                                        </p:tgtEl>
                                        <p:attrNameLst>
                                          <p:attrName>style.visibility</p:attrName>
                                        </p:attrNameLst>
                                      </p:cBhvr>
                                      <p:to>
                                        <p:strVal val="visible"/>
                                      </p:to>
                                    </p:set>
                                    <p:anim calcmode="lin" valueType="num">
                                      <p:cBhvr>
                                        <p:cTn id="15" dur="500" fill="hold"/>
                                        <p:tgtEl>
                                          <p:spTgt spid="1373202">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373202">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373202">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37320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373202">
                                            <p:txEl>
                                              <p:pRg st="1" end="1"/>
                                            </p:txEl>
                                          </p:spTgt>
                                        </p:tgtEl>
                                        <p:attrNameLst>
                                          <p:attrName>style.visibility</p:attrName>
                                        </p:attrNameLst>
                                      </p:cBhvr>
                                      <p:to>
                                        <p:strVal val="visible"/>
                                      </p:to>
                                    </p:set>
                                    <p:anim calcmode="lin" valueType="num">
                                      <p:cBhvr>
                                        <p:cTn id="23" dur="500" fill="hold"/>
                                        <p:tgtEl>
                                          <p:spTgt spid="1373202">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373202">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373202">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37320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373202">
                                            <p:txEl>
                                              <p:pRg st="2" end="2"/>
                                            </p:txEl>
                                          </p:spTgt>
                                        </p:tgtEl>
                                        <p:attrNameLst>
                                          <p:attrName>style.visibility</p:attrName>
                                        </p:attrNameLst>
                                      </p:cBhvr>
                                      <p:to>
                                        <p:strVal val="visible"/>
                                      </p:to>
                                    </p:set>
                                    <p:anim calcmode="lin" valueType="num">
                                      <p:cBhvr>
                                        <p:cTn id="31" dur="500" fill="hold"/>
                                        <p:tgtEl>
                                          <p:spTgt spid="1373202">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1373202">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1373202">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37320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373202">
                                            <p:txEl>
                                              <p:pRg st="3" end="3"/>
                                            </p:txEl>
                                          </p:spTgt>
                                        </p:tgtEl>
                                        <p:attrNameLst>
                                          <p:attrName>style.visibility</p:attrName>
                                        </p:attrNameLst>
                                      </p:cBhvr>
                                      <p:to>
                                        <p:strVal val="visible"/>
                                      </p:to>
                                    </p:set>
                                    <p:anim calcmode="lin" valueType="num">
                                      <p:cBhvr>
                                        <p:cTn id="39" dur="500" fill="hold"/>
                                        <p:tgtEl>
                                          <p:spTgt spid="1373202">
                                            <p:txEl>
                                              <p:pRg st="3" end="3"/>
                                            </p:txEl>
                                          </p:spTgt>
                                        </p:tgtEl>
                                        <p:attrNameLst>
                                          <p:attrName>ppt_x</p:attrName>
                                        </p:attrNameLst>
                                      </p:cBhvr>
                                      <p:tavLst>
                                        <p:tav tm="0">
                                          <p:val>
                                            <p:strVal val="#ppt_x-#ppt_w/2"/>
                                          </p:val>
                                        </p:tav>
                                        <p:tav tm="100000">
                                          <p:val>
                                            <p:strVal val="#ppt_x"/>
                                          </p:val>
                                        </p:tav>
                                      </p:tavLst>
                                    </p:anim>
                                    <p:anim calcmode="lin" valueType="num">
                                      <p:cBhvr>
                                        <p:cTn id="40" dur="500" fill="hold"/>
                                        <p:tgtEl>
                                          <p:spTgt spid="1373202">
                                            <p:txEl>
                                              <p:pRg st="3" end="3"/>
                                            </p:txEl>
                                          </p:spTgt>
                                        </p:tgtEl>
                                        <p:attrNameLst>
                                          <p:attrName>ppt_y</p:attrName>
                                        </p:attrNameLst>
                                      </p:cBhvr>
                                      <p:tavLst>
                                        <p:tav tm="0">
                                          <p:val>
                                            <p:strVal val="#ppt_y"/>
                                          </p:val>
                                        </p:tav>
                                        <p:tav tm="100000">
                                          <p:val>
                                            <p:strVal val="#ppt_y"/>
                                          </p:val>
                                        </p:tav>
                                      </p:tavLst>
                                    </p:anim>
                                    <p:anim calcmode="lin" valueType="num">
                                      <p:cBhvr>
                                        <p:cTn id="41" dur="500" fill="hold"/>
                                        <p:tgtEl>
                                          <p:spTgt spid="1373202">
                                            <p:txEl>
                                              <p:pRg st="3" end="3"/>
                                            </p:txEl>
                                          </p:spTgt>
                                        </p:tgtEl>
                                        <p:attrNameLst>
                                          <p:attrName>ppt_w</p:attrName>
                                        </p:attrNameLst>
                                      </p:cBhvr>
                                      <p:tavLst>
                                        <p:tav tm="0">
                                          <p:val>
                                            <p:fltVal val="0"/>
                                          </p:val>
                                        </p:tav>
                                        <p:tav tm="100000">
                                          <p:val>
                                            <p:strVal val="#ppt_w"/>
                                          </p:val>
                                        </p:tav>
                                      </p:tavLst>
                                    </p:anim>
                                    <p:anim calcmode="lin" valueType="num">
                                      <p:cBhvr>
                                        <p:cTn id="42" dur="500" fill="hold"/>
                                        <p:tgtEl>
                                          <p:spTgt spid="137320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7" presetClass="entr" presetSubtype="8" fill="hold" grpId="0" nodeType="clickEffect">
                                  <p:stCondLst>
                                    <p:cond delay="0"/>
                                  </p:stCondLst>
                                  <p:childTnLst>
                                    <p:set>
                                      <p:cBhvr>
                                        <p:cTn id="46" dur="1" fill="hold">
                                          <p:stCondLst>
                                            <p:cond delay="0"/>
                                          </p:stCondLst>
                                        </p:cTn>
                                        <p:tgtEl>
                                          <p:spTgt spid="1373202">
                                            <p:txEl>
                                              <p:pRg st="4" end="4"/>
                                            </p:txEl>
                                          </p:spTgt>
                                        </p:tgtEl>
                                        <p:attrNameLst>
                                          <p:attrName>style.visibility</p:attrName>
                                        </p:attrNameLst>
                                      </p:cBhvr>
                                      <p:to>
                                        <p:strVal val="visible"/>
                                      </p:to>
                                    </p:set>
                                    <p:anim calcmode="lin" valueType="num">
                                      <p:cBhvr>
                                        <p:cTn id="47" dur="500" fill="hold"/>
                                        <p:tgtEl>
                                          <p:spTgt spid="1373202">
                                            <p:txEl>
                                              <p:pRg st="4" end="4"/>
                                            </p:txEl>
                                          </p:spTgt>
                                        </p:tgtEl>
                                        <p:attrNameLst>
                                          <p:attrName>ppt_x</p:attrName>
                                        </p:attrNameLst>
                                      </p:cBhvr>
                                      <p:tavLst>
                                        <p:tav tm="0">
                                          <p:val>
                                            <p:strVal val="#ppt_x-#ppt_w/2"/>
                                          </p:val>
                                        </p:tav>
                                        <p:tav tm="100000">
                                          <p:val>
                                            <p:strVal val="#ppt_x"/>
                                          </p:val>
                                        </p:tav>
                                      </p:tavLst>
                                    </p:anim>
                                    <p:anim calcmode="lin" valueType="num">
                                      <p:cBhvr>
                                        <p:cTn id="48" dur="500" fill="hold"/>
                                        <p:tgtEl>
                                          <p:spTgt spid="1373202">
                                            <p:txEl>
                                              <p:pRg st="4" end="4"/>
                                            </p:txEl>
                                          </p:spTgt>
                                        </p:tgtEl>
                                        <p:attrNameLst>
                                          <p:attrName>ppt_y</p:attrName>
                                        </p:attrNameLst>
                                      </p:cBhvr>
                                      <p:tavLst>
                                        <p:tav tm="0">
                                          <p:val>
                                            <p:strVal val="#ppt_y"/>
                                          </p:val>
                                        </p:tav>
                                        <p:tav tm="100000">
                                          <p:val>
                                            <p:strVal val="#ppt_y"/>
                                          </p:val>
                                        </p:tav>
                                      </p:tavLst>
                                    </p:anim>
                                    <p:anim calcmode="lin" valueType="num">
                                      <p:cBhvr>
                                        <p:cTn id="49" dur="500" fill="hold"/>
                                        <p:tgtEl>
                                          <p:spTgt spid="1373202">
                                            <p:txEl>
                                              <p:pRg st="4" end="4"/>
                                            </p:txEl>
                                          </p:spTgt>
                                        </p:tgtEl>
                                        <p:attrNameLst>
                                          <p:attrName>ppt_w</p:attrName>
                                        </p:attrNameLst>
                                      </p:cBhvr>
                                      <p:tavLst>
                                        <p:tav tm="0">
                                          <p:val>
                                            <p:fltVal val="0"/>
                                          </p:val>
                                        </p:tav>
                                        <p:tav tm="100000">
                                          <p:val>
                                            <p:strVal val="#ppt_w"/>
                                          </p:val>
                                        </p:tav>
                                      </p:tavLst>
                                    </p:anim>
                                    <p:anim calcmode="lin" valueType="num">
                                      <p:cBhvr>
                                        <p:cTn id="50" dur="500" fill="hold"/>
                                        <p:tgtEl>
                                          <p:spTgt spid="137320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3201" grpId="0" autoUpdateAnimBg="0"/>
      <p:bldP spid="1373202" grpId="0" build="p" bldLvl="5" autoUpdateAnimBg="0">
        <p:tmplLst>
          <p:tmpl lvl="1">
            <p:tnLst>
              <p:par>
                <p:cTn presetID="17" presetClass="entr" presetSubtype="8" fill="hold" nodeType="clickEffect">
                  <p:stCondLst>
                    <p:cond delay="0"/>
                  </p:stCondLst>
                  <p:childTnLst>
                    <p:set>
                      <p:cBhvr>
                        <p:cTn dur="1" fill="hold">
                          <p:stCondLst>
                            <p:cond delay="0"/>
                          </p:stCondLst>
                        </p:cTn>
                        <p:tgtEl>
                          <p:spTgt spid="1373202"/>
                        </p:tgtEl>
                        <p:attrNameLst>
                          <p:attrName>style.visibility</p:attrName>
                        </p:attrNameLst>
                      </p:cBhvr>
                      <p:to>
                        <p:strVal val="visible"/>
                      </p:to>
                    </p:set>
                    <p:anim calcmode="lin" valueType="num">
                      <p:cBhvr>
                        <p:cTn dur="500" fill="hold"/>
                        <p:tgtEl>
                          <p:spTgt spid="1373202"/>
                        </p:tgtEl>
                        <p:attrNameLst>
                          <p:attrName>ppt_x</p:attrName>
                        </p:attrNameLst>
                      </p:cBhvr>
                      <p:tavLst>
                        <p:tav tm="0">
                          <p:val>
                            <p:strVal val="#ppt_x-#ppt_w/2"/>
                          </p:val>
                        </p:tav>
                        <p:tav tm="100000">
                          <p:val>
                            <p:strVal val="#ppt_x"/>
                          </p:val>
                        </p:tav>
                      </p:tavLst>
                    </p:anim>
                    <p:anim calcmode="lin" valueType="num">
                      <p:cBhvr>
                        <p:cTn dur="500" fill="hold"/>
                        <p:tgtEl>
                          <p:spTgt spid="1373202"/>
                        </p:tgtEl>
                        <p:attrNameLst>
                          <p:attrName>ppt_y</p:attrName>
                        </p:attrNameLst>
                      </p:cBhvr>
                      <p:tavLst>
                        <p:tav tm="0">
                          <p:val>
                            <p:strVal val="#ppt_y"/>
                          </p:val>
                        </p:tav>
                        <p:tav tm="100000">
                          <p:val>
                            <p:strVal val="#ppt_y"/>
                          </p:val>
                        </p:tav>
                      </p:tavLst>
                    </p:anim>
                    <p:anim calcmode="lin" valueType="num">
                      <p:cBhvr>
                        <p:cTn dur="500" fill="hold"/>
                        <p:tgtEl>
                          <p:spTgt spid="1373202"/>
                        </p:tgtEl>
                        <p:attrNameLst>
                          <p:attrName>ppt_w</p:attrName>
                        </p:attrNameLst>
                      </p:cBhvr>
                      <p:tavLst>
                        <p:tav tm="0">
                          <p:val>
                            <p:fltVal val="0"/>
                          </p:val>
                        </p:tav>
                        <p:tav tm="100000">
                          <p:val>
                            <p:strVal val="#ppt_w"/>
                          </p:val>
                        </p:tav>
                      </p:tavLst>
                    </p:anim>
                    <p:anim calcmode="lin" valueType="num">
                      <p:cBhvr>
                        <p:cTn dur="500" fill="hold"/>
                        <p:tgtEl>
                          <p:spTgt spid="1373202"/>
                        </p:tgtEl>
                        <p:attrNameLst>
                          <p:attrName>ppt_h</p:attrName>
                        </p:attrNameLst>
                      </p:cBhvr>
                      <p:tavLst>
                        <p:tav tm="0">
                          <p:val>
                            <p:strVal val="#ppt_h"/>
                          </p:val>
                        </p:tav>
                        <p:tav tm="100000">
                          <p:val>
                            <p:strVal val="#ppt_h"/>
                          </p:val>
                        </p:tav>
                      </p:tavLst>
                    </p:anim>
                  </p:childTnLst>
                </p:cTn>
              </p:par>
            </p:tnLst>
          </p:tmpl>
          <p:tmpl lvl="2">
            <p:tnLst>
              <p:par>
                <p:cTn presetID="17" presetClass="entr" presetSubtype="8" fill="hold" nodeType="clickEffect">
                  <p:stCondLst>
                    <p:cond delay="0"/>
                  </p:stCondLst>
                  <p:childTnLst>
                    <p:set>
                      <p:cBhvr>
                        <p:cTn dur="1" fill="hold">
                          <p:stCondLst>
                            <p:cond delay="0"/>
                          </p:stCondLst>
                        </p:cTn>
                        <p:tgtEl>
                          <p:spTgt spid="1373202"/>
                        </p:tgtEl>
                        <p:attrNameLst>
                          <p:attrName>style.visibility</p:attrName>
                        </p:attrNameLst>
                      </p:cBhvr>
                      <p:to>
                        <p:strVal val="visible"/>
                      </p:to>
                    </p:set>
                    <p:anim calcmode="lin" valueType="num">
                      <p:cBhvr>
                        <p:cTn dur="500" fill="hold"/>
                        <p:tgtEl>
                          <p:spTgt spid="1373202"/>
                        </p:tgtEl>
                        <p:attrNameLst>
                          <p:attrName>ppt_x</p:attrName>
                        </p:attrNameLst>
                      </p:cBhvr>
                      <p:tavLst>
                        <p:tav tm="0">
                          <p:val>
                            <p:strVal val="#ppt_x-#ppt_w/2"/>
                          </p:val>
                        </p:tav>
                        <p:tav tm="100000">
                          <p:val>
                            <p:strVal val="#ppt_x"/>
                          </p:val>
                        </p:tav>
                      </p:tavLst>
                    </p:anim>
                    <p:anim calcmode="lin" valueType="num">
                      <p:cBhvr>
                        <p:cTn dur="500" fill="hold"/>
                        <p:tgtEl>
                          <p:spTgt spid="1373202"/>
                        </p:tgtEl>
                        <p:attrNameLst>
                          <p:attrName>ppt_y</p:attrName>
                        </p:attrNameLst>
                      </p:cBhvr>
                      <p:tavLst>
                        <p:tav tm="0">
                          <p:val>
                            <p:strVal val="#ppt_y"/>
                          </p:val>
                        </p:tav>
                        <p:tav tm="100000">
                          <p:val>
                            <p:strVal val="#ppt_y"/>
                          </p:val>
                        </p:tav>
                      </p:tavLst>
                    </p:anim>
                    <p:anim calcmode="lin" valueType="num">
                      <p:cBhvr>
                        <p:cTn dur="500" fill="hold"/>
                        <p:tgtEl>
                          <p:spTgt spid="1373202"/>
                        </p:tgtEl>
                        <p:attrNameLst>
                          <p:attrName>ppt_w</p:attrName>
                        </p:attrNameLst>
                      </p:cBhvr>
                      <p:tavLst>
                        <p:tav tm="0">
                          <p:val>
                            <p:fltVal val="0"/>
                          </p:val>
                        </p:tav>
                        <p:tav tm="100000">
                          <p:val>
                            <p:strVal val="#ppt_w"/>
                          </p:val>
                        </p:tav>
                      </p:tavLst>
                    </p:anim>
                    <p:anim calcmode="lin" valueType="num">
                      <p:cBhvr>
                        <p:cTn dur="500" fill="hold"/>
                        <p:tgtEl>
                          <p:spTgt spid="1373202"/>
                        </p:tgtEl>
                        <p:attrNameLst>
                          <p:attrName>ppt_h</p:attrName>
                        </p:attrNameLst>
                      </p:cBhvr>
                      <p:tavLst>
                        <p:tav tm="0">
                          <p:val>
                            <p:strVal val="#ppt_h"/>
                          </p:val>
                        </p:tav>
                        <p:tav tm="100000">
                          <p:val>
                            <p:strVal val="#ppt_h"/>
                          </p:val>
                        </p:tav>
                      </p:tavLst>
                    </p:anim>
                  </p:childTnLst>
                </p:cTn>
              </p:par>
            </p:tnLst>
          </p:tmpl>
          <p:tmpl lvl="3">
            <p:tnLst>
              <p:par>
                <p:cTn presetID="17" presetClass="entr" presetSubtype="8" fill="hold" nodeType="clickEffect">
                  <p:stCondLst>
                    <p:cond delay="0"/>
                  </p:stCondLst>
                  <p:childTnLst>
                    <p:set>
                      <p:cBhvr>
                        <p:cTn dur="1" fill="hold">
                          <p:stCondLst>
                            <p:cond delay="0"/>
                          </p:stCondLst>
                        </p:cTn>
                        <p:tgtEl>
                          <p:spTgt spid="1373202"/>
                        </p:tgtEl>
                        <p:attrNameLst>
                          <p:attrName>style.visibility</p:attrName>
                        </p:attrNameLst>
                      </p:cBhvr>
                      <p:to>
                        <p:strVal val="visible"/>
                      </p:to>
                    </p:set>
                    <p:anim calcmode="lin" valueType="num">
                      <p:cBhvr>
                        <p:cTn dur="500" fill="hold"/>
                        <p:tgtEl>
                          <p:spTgt spid="1373202"/>
                        </p:tgtEl>
                        <p:attrNameLst>
                          <p:attrName>ppt_x</p:attrName>
                        </p:attrNameLst>
                      </p:cBhvr>
                      <p:tavLst>
                        <p:tav tm="0">
                          <p:val>
                            <p:strVal val="#ppt_x-#ppt_w/2"/>
                          </p:val>
                        </p:tav>
                        <p:tav tm="100000">
                          <p:val>
                            <p:strVal val="#ppt_x"/>
                          </p:val>
                        </p:tav>
                      </p:tavLst>
                    </p:anim>
                    <p:anim calcmode="lin" valueType="num">
                      <p:cBhvr>
                        <p:cTn dur="500" fill="hold"/>
                        <p:tgtEl>
                          <p:spTgt spid="1373202"/>
                        </p:tgtEl>
                        <p:attrNameLst>
                          <p:attrName>ppt_y</p:attrName>
                        </p:attrNameLst>
                      </p:cBhvr>
                      <p:tavLst>
                        <p:tav tm="0">
                          <p:val>
                            <p:strVal val="#ppt_y"/>
                          </p:val>
                        </p:tav>
                        <p:tav tm="100000">
                          <p:val>
                            <p:strVal val="#ppt_y"/>
                          </p:val>
                        </p:tav>
                      </p:tavLst>
                    </p:anim>
                    <p:anim calcmode="lin" valueType="num">
                      <p:cBhvr>
                        <p:cTn dur="500" fill="hold"/>
                        <p:tgtEl>
                          <p:spTgt spid="1373202"/>
                        </p:tgtEl>
                        <p:attrNameLst>
                          <p:attrName>ppt_w</p:attrName>
                        </p:attrNameLst>
                      </p:cBhvr>
                      <p:tavLst>
                        <p:tav tm="0">
                          <p:val>
                            <p:fltVal val="0"/>
                          </p:val>
                        </p:tav>
                        <p:tav tm="100000">
                          <p:val>
                            <p:strVal val="#ppt_w"/>
                          </p:val>
                        </p:tav>
                      </p:tavLst>
                    </p:anim>
                    <p:anim calcmode="lin" valueType="num">
                      <p:cBhvr>
                        <p:cTn dur="500" fill="hold"/>
                        <p:tgtEl>
                          <p:spTgt spid="1373202"/>
                        </p:tgtEl>
                        <p:attrNameLst>
                          <p:attrName>ppt_h</p:attrName>
                        </p:attrNameLst>
                      </p:cBhvr>
                      <p:tavLst>
                        <p:tav tm="0">
                          <p:val>
                            <p:strVal val="#ppt_h"/>
                          </p:val>
                        </p:tav>
                        <p:tav tm="100000">
                          <p:val>
                            <p:strVal val="#ppt_h"/>
                          </p:val>
                        </p:tav>
                      </p:tavLst>
                    </p:anim>
                  </p:childTnLst>
                </p:cTn>
              </p:par>
            </p:tnLst>
          </p:tmpl>
          <p:tmpl lvl="4">
            <p:tnLst>
              <p:par>
                <p:cTn presetID="17" presetClass="entr" presetSubtype="8" fill="hold" nodeType="clickEffect">
                  <p:stCondLst>
                    <p:cond delay="0"/>
                  </p:stCondLst>
                  <p:childTnLst>
                    <p:set>
                      <p:cBhvr>
                        <p:cTn dur="1" fill="hold">
                          <p:stCondLst>
                            <p:cond delay="0"/>
                          </p:stCondLst>
                        </p:cTn>
                        <p:tgtEl>
                          <p:spTgt spid="1373202"/>
                        </p:tgtEl>
                        <p:attrNameLst>
                          <p:attrName>style.visibility</p:attrName>
                        </p:attrNameLst>
                      </p:cBhvr>
                      <p:to>
                        <p:strVal val="visible"/>
                      </p:to>
                    </p:set>
                    <p:anim calcmode="lin" valueType="num">
                      <p:cBhvr>
                        <p:cTn dur="500" fill="hold"/>
                        <p:tgtEl>
                          <p:spTgt spid="1373202"/>
                        </p:tgtEl>
                        <p:attrNameLst>
                          <p:attrName>ppt_x</p:attrName>
                        </p:attrNameLst>
                      </p:cBhvr>
                      <p:tavLst>
                        <p:tav tm="0">
                          <p:val>
                            <p:strVal val="#ppt_x-#ppt_w/2"/>
                          </p:val>
                        </p:tav>
                        <p:tav tm="100000">
                          <p:val>
                            <p:strVal val="#ppt_x"/>
                          </p:val>
                        </p:tav>
                      </p:tavLst>
                    </p:anim>
                    <p:anim calcmode="lin" valueType="num">
                      <p:cBhvr>
                        <p:cTn dur="500" fill="hold"/>
                        <p:tgtEl>
                          <p:spTgt spid="1373202"/>
                        </p:tgtEl>
                        <p:attrNameLst>
                          <p:attrName>ppt_y</p:attrName>
                        </p:attrNameLst>
                      </p:cBhvr>
                      <p:tavLst>
                        <p:tav tm="0">
                          <p:val>
                            <p:strVal val="#ppt_y"/>
                          </p:val>
                        </p:tav>
                        <p:tav tm="100000">
                          <p:val>
                            <p:strVal val="#ppt_y"/>
                          </p:val>
                        </p:tav>
                      </p:tavLst>
                    </p:anim>
                    <p:anim calcmode="lin" valueType="num">
                      <p:cBhvr>
                        <p:cTn dur="500" fill="hold"/>
                        <p:tgtEl>
                          <p:spTgt spid="1373202"/>
                        </p:tgtEl>
                        <p:attrNameLst>
                          <p:attrName>ppt_w</p:attrName>
                        </p:attrNameLst>
                      </p:cBhvr>
                      <p:tavLst>
                        <p:tav tm="0">
                          <p:val>
                            <p:fltVal val="0"/>
                          </p:val>
                        </p:tav>
                        <p:tav tm="100000">
                          <p:val>
                            <p:strVal val="#ppt_w"/>
                          </p:val>
                        </p:tav>
                      </p:tavLst>
                    </p:anim>
                    <p:anim calcmode="lin" valueType="num">
                      <p:cBhvr>
                        <p:cTn dur="500" fill="hold"/>
                        <p:tgtEl>
                          <p:spTgt spid="1373202"/>
                        </p:tgtEl>
                        <p:attrNameLst>
                          <p:attrName>ppt_h</p:attrName>
                        </p:attrNameLst>
                      </p:cBhvr>
                      <p:tavLst>
                        <p:tav tm="0">
                          <p:val>
                            <p:strVal val="#ppt_h"/>
                          </p:val>
                        </p:tav>
                        <p:tav tm="100000">
                          <p:val>
                            <p:strVal val="#ppt_h"/>
                          </p:val>
                        </p:tav>
                      </p:tavLst>
                    </p:anim>
                  </p:childTnLst>
                </p:cTn>
              </p:par>
            </p:tnLst>
          </p:tmpl>
          <p:tmpl lvl="5">
            <p:tnLst>
              <p:par>
                <p:cTn presetID="17" presetClass="entr" presetSubtype="8" fill="hold" nodeType="clickEffect">
                  <p:stCondLst>
                    <p:cond delay="0"/>
                  </p:stCondLst>
                  <p:childTnLst>
                    <p:set>
                      <p:cBhvr>
                        <p:cTn dur="1" fill="hold">
                          <p:stCondLst>
                            <p:cond delay="0"/>
                          </p:stCondLst>
                        </p:cTn>
                        <p:tgtEl>
                          <p:spTgt spid="1373202"/>
                        </p:tgtEl>
                        <p:attrNameLst>
                          <p:attrName>style.visibility</p:attrName>
                        </p:attrNameLst>
                      </p:cBhvr>
                      <p:to>
                        <p:strVal val="visible"/>
                      </p:to>
                    </p:set>
                    <p:anim calcmode="lin" valueType="num">
                      <p:cBhvr>
                        <p:cTn dur="500" fill="hold"/>
                        <p:tgtEl>
                          <p:spTgt spid="1373202"/>
                        </p:tgtEl>
                        <p:attrNameLst>
                          <p:attrName>ppt_x</p:attrName>
                        </p:attrNameLst>
                      </p:cBhvr>
                      <p:tavLst>
                        <p:tav tm="0">
                          <p:val>
                            <p:strVal val="#ppt_x-#ppt_w/2"/>
                          </p:val>
                        </p:tav>
                        <p:tav tm="100000">
                          <p:val>
                            <p:strVal val="#ppt_x"/>
                          </p:val>
                        </p:tav>
                      </p:tavLst>
                    </p:anim>
                    <p:anim calcmode="lin" valueType="num">
                      <p:cBhvr>
                        <p:cTn dur="500" fill="hold"/>
                        <p:tgtEl>
                          <p:spTgt spid="1373202"/>
                        </p:tgtEl>
                        <p:attrNameLst>
                          <p:attrName>ppt_y</p:attrName>
                        </p:attrNameLst>
                      </p:cBhvr>
                      <p:tavLst>
                        <p:tav tm="0">
                          <p:val>
                            <p:strVal val="#ppt_y"/>
                          </p:val>
                        </p:tav>
                        <p:tav tm="100000">
                          <p:val>
                            <p:strVal val="#ppt_y"/>
                          </p:val>
                        </p:tav>
                      </p:tavLst>
                    </p:anim>
                    <p:anim calcmode="lin" valueType="num">
                      <p:cBhvr>
                        <p:cTn dur="500" fill="hold"/>
                        <p:tgtEl>
                          <p:spTgt spid="1373202"/>
                        </p:tgtEl>
                        <p:attrNameLst>
                          <p:attrName>ppt_w</p:attrName>
                        </p:attrNameLst>
                      </p:cBhvr>
                      <p:tavLst>
                        <p:tav tm="0">
                          <p:val>
                            <p:fltVal val="0"/>
                          </p:val>
                        </p:tav>
                        <p:tav tm="100000">
                          <p:val>
                            <p:strVal val="#ppt_w"/>
                          </p:val>
                        </p:tav>
                      </p:tavLst>
                    </p:anim>
                    <p:anim calcmode="lin" valueType="num">
                      <p:cBhvr>
                        <p:cTn dur="500" fill="hold"/>
                        <p:tgtEl>
                          <p:spTgt spid="1373202"/>
                        </p:tgtEl>
                        <p:attrNameLst>
                          <p:attrName>ppt_h</p:attrName>
                        </p:attrNameLst>
                      </p:cBhvr>
                      <p:tavLst>
                        <p:tav tm="0">
                          <p:val>
                            <p:strVal val="#ppt_h"/>
                          </p:val>
                        </p:tav>
                        <p:tav tm="100000">
                          <p:val>
                            <p:strVal val="#ppt_h"/>
                          </p:val>
                        </p:tav>
                      </p:tavLst>
                    </p:anim>
                  </p:childTnLst>
                </p:cTn>
              </p:par>
            </p:tnLst>
          </p:tmpl>
        </p:tmplLst>
      </p:bldP>
    </p:bldLst>
  </p:timing>
  <p:hf hdr="0" dt="0"/>
  <p:txStyles>
    <p:titleStyle>
      <a:lvl1pPr algn="r" rtl="0" eaLnBrk="0" fontAlgn="base" hangingPunct="0">
        <a:spcBef>
          <a:spcPct val="0"/>
        </a:spcBef>
        <a:spcAft>
          <a:spcPct val="0"/>
        </a:spcAft>
        <a:defRPr sz="3600" b="1">
          <a:solidFill>
            <a:schemeClr val="accent2"/>
          </a:solidFill>
          <a:latin typeface="+mj-lt"/>
          <a:ea typeface="+mj-ea"/>
          <a:cs typeface="+mj-cs"/>
        </a:defRPr>
      </a:lvl1pPr>
      <a:lvl2pPr algn="r" rtl="0" eaLnBrk="0" fontAlgn="base" hangingPunct="0">
        <a:spcBef>
          <a:spcPct val="0"/>
        </a:spcBef>
        <a:spcAft>
          <a:spcPct val="0"/>
        </a:spcAft>
        <a:defRPr sz="3600" b="1">
          <a:solidFill>
            <a:schemeClr val="accent2"/>
          </a:solidFill>
          <a:latin typeface="Tahoma" pitchFamily="34" charset="0"/>
        </a:defRPr>
      </a:lvl2pPr>
      <a:lvl3pPr algn="r" rtl="0" eaLnBrk="0" fontAlgn="base" hangingPunct="0">
        <a:spcBef>
          <a:spcPct val="0"/>
        </a:spcBef>
        <a:spcAft>
          <a:spcPct val="0"/>
        </a:spcAft>
        <a:defRPr sz="3600" b="1">
          <a:solidFill>
            <a:schemeClr val="accent2"/>
          </a:solidFill>
          <a:latin typeface="Tahoma" pitchFamily="34" charset="0"/>
        </a:defRPr>
      </a:lvl3pPr>
      <a:lvl4pPr algn="r" rtl="0" eaLnBrk="0" fontAlgn="base" hangingPunct="0">
        <a:spcBef>
          <a:spcPct val="0"/>
        </a:spcBef>
        <a:spcAft>
          <a:spcPct val="0"/>
        </a:spcAft>
        <a:defRPr sz="3600" b="1">
          <a:solidFill>
            <a:schemeClr val="accent2"/>
          </a:solidFill>
          <a:latin typeface="Tahoma" pitchFamily="34" charset="0"/>
        </a:defRPr>
      </a:lvl4pPr>
      <a:lvl5pPr algn="r" rtl="0" eaLnBrk="0" fontAlgn="base" hangingPunct="0">
        <a:spcBef>
          <a:spcPct val="0"/>
        </a:spcBef>
        <a:spcAft>
          <a:spcPct val="0"/>
        </a:spcAft>
        <a:defRPr sz="3600" b="1">
          <a:solidFill>
            <a:schemeClr val="accent2"/>
          </a:solidFill>
          <a:latin typeface="Tahoma" pitchFamily="34" charset="0"/>
        </a:defRPr>
      </a:lvl5pPr>
      <a:lvl6pPr marL="457200" algn="r" rtl="0" fontAlgn="base">
        <a:spcBef>
          <a:spcPct val="0"/>
        </a:spcBef>
        <a:spcAft>
          <a:spcPct val="0"/>
        </a:spcAft>
        <a:defRPr sz="3600" b="1">
          <a:solidFill>
            <a:schemeClr val="accent2"/>
          </a:solidFill>
          <a:latin typeface="Tahoma" pitchFamily="34" charset="0"/>
        </a:defRPr>
      </a:lvl6pPr>
      <a:lvl7pPr marL="914400" algn="r" rtl="0" fontAlgn="base">
        <a:spcBef>
          <a:spcPct val="0"/>
        </a:spcBef>
        <a:spcAft>
          <a:spcPct val="0"/>
        </a:spcAft>
        <a:defRPr sz="3600" b="1">
          <a:solidFill>
            <a:schemeClr val="accent2"/>
          </a:solidFill>
          <a:latin typeface="Tahoma" pitchFamily="34" charset="0"/>
        </a:defRPr>
      </a:lvl7pPr>
      <a:lvl8pPr marL="1371600" algn="r" rtl="0" fontAlgn="base">
        <a:spcBef>
          <a:spcPct val="0"/>
        </a:spcBef>
        <a:spcAft>
          <a:spcPct val="0"/>
        </a:spcAft>
        <a:defRPr sz="3600" b="1">
          <a:solidFill>
            <a:schemeClr val="accent2"/>
          </a:solidFill>
          <a:latin typeface="Tahoma" pitchFamily="34" charset="0"/>
        </a:defRPr>
      </a:lvl8pPr>
      <a:lvl9pPr marL="1828800" algn="r" rtl="0" fontAlgn="base">
        <a:spcBef>
          <a:spcPct val="0"/>
        </a:spcBef>
        <a:spcAft>
          <a:spcPct val="0"/>
        </a:spcAft>
        <a:defRPr sz="3600" b="1">
          <a:solidFill>
            <a:schemeClr val="accent2"/>
          </a:solidFill>
          <a:latin typeface="Tahoma" pitchFamily="34" charset="0"/>
        </a:defRPr>
      </a:lvl9pPr>
    </p:titleStyle>
    <p:bodyStyle>
      <a:lvl1pPr marL="342900" indent="-342900" algn="l" rtl="0" eaLnBrk="0" fontAlgn="base" hangingPunct="0">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sz="2400">
          <a:solidFill>
            <a:schemeClr val="tx1"/>
          </a:solidFill>
          <a:latin typeface="+mn-lt"/>
        </a:defRPr>
      </a:lvl3pPr>
      <a:lvl4pPr marL="1600200" indent="-228600" algn="l" rtl="0" eaLnBrk="0" fontAlgn="base" hangingPunct="0">
        <a:spcBef>
          <a:spcPct val="20000"/>
        </a:spcBef>
        <a:spcAft>
          <a:spcPct val="0"/>
        </a:spcAft>
        <a:buClr>
          <a:schemeClr val="fo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hyperlink" Target="https://drupal.org/" TargetMode="External"/><Relationship Id="rId2" Type="http://schemas.openxmlformats.org/officeDocument/2006/relationships/hyperlink" Target="http://wordpress.co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joomla.org/"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8370" name="Rectangle 2050"/>
          <p:cNvSpPr>
            <a:spLocks noGrp="1" noChangeArrowheads="1"/>
          </p:cNvSpPr>
          <p:nvPr>
            <p:ph type="ctrTitle"/>
          </p:nvPr>
        </p:nvSpPr>
        <p:spPr/>
        <p:txBody>
          <a:bodyPr/>
          <a:lstStyle/>
          <a:p>
            <a:pPr eaLnBrk="1" hangingPunct="1"/>
            <a:r>
              <a:rPr lang="en-US" smtClean="0"/>
              <a:t>Content</a:t>
            </a:r>
          </a:p>
        </p:txBody>
      </p:sp>
      <p:sp>
        <p:nvSpPr>
          <p:cNvPr id="4099" name="Rectangle 2051"/>
          <p:cNvSpPr>
            <a:spLocks noGrp="1" noChangeArrowheads="1"/>
          </p:cNvSpPr>
          <p:nvPr>
            <p:ph type="subTitle" idx="1"/>
          </p:nvPr>
        </p:nvSpPr>
        <p:spPr/>
        <p:txBody>
          <a:bodyPr/>
          <a:lstStyle/>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338370"/>
                                        </p:tgtEl>
                                        <p:attrNameLst>
                                          <p:attrName>style.visibility</p:attrName>
                                        </p:attrNameLst>
                                      </p:cBhvr>
                                      <p:to>
                                        <p:strVal val="visible"/>
                                      </p:to>
                                    </p:set>
                                    <p:anim calcmode="lin" valueType="num">
                                      <p:cBhvr>
                                        <p:cTn id="7" dur="1000" fill="hold"/>
                                        <p:tgtEl>
                                          <p:spTgt spid="1338370"/>
                                        </p:tgtEl>
                                        <p:attrNameLst>
                                          <p:attrName>ppt_w</p:attrName>
                                        </p:attrNameLst>
                                      </p:cBhvr>
                                      <p:tavLst>
                                        <p:tav tm="0">
                                          <p:val>
                                            <p:fltVal val="0"/>
                                          </p:val>
                                        </p:tav>
                                        <p:tav tm="100000">
                                          <p:val>
                                            <p:strVal val="#ppt_w"/>
                                          </p:val>
                                        </p:tav>
                                      </p:tavLst>
                                    </p:anim>
                                    <p:anim calcmode="lin" valueType="num">
                                      <p:cBhvr>
                                        <p:cTn id="8" dur="1000" fill="hold"/>
                                        <p:tgtEl>
                                          <p:spTgt spid="1338370"/>
                                        </p:tgtEl>
                                        <p:attrNameLst>
                                          <p:attrName>ppt_h</p:attrName>
                                        </p:attrNameLst>
                                      </p:cBhvr>
                                      <p:tavLst>
                                        <p:tav tm="0">
                                          <p:val>
                                            <p:fltVal val="0"/>
                                          </p:val>
                                        </p:tav>
                                        <p:tav tm="100000">
                                          <p:val>
                                            <p:strVal val="#ppt_h"/>
                                          </p:val>
                                        </p:tav>
                                      </p:tavLst>
                                    </p:anim>
                                    <p:anim calcmode="lin" valueType="num">
                                      <p:cBhvr>
                                        <p:cTn id="9" dur="1000" fill="hold"/>
                                        <p:tgtEl>
                                          <p:spTgt spid="133837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338370"/>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8370"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230F5F22-8E2B-48BF-99FC-C0527EB9D5CE}" type="slidenum">
              <a:rPr lang="en-US" b="0" smtClean="0"/>
              <a:pPr/>
              <a:t>10</a:t>
            </a:fld>
            <a:endParaRPr lang="en-US" b="0" smtClean="0"/>
          </a:p>
        </p:txBody>
      </p:sp>
      <p:sp>
        <p:nvSpPr>
          <p:cNvPr id="13315" name="Rectangle 2"/>
          <p:cNvSpPr>
            <a:spLocks noGrp="1" noChangeArrowheads="1"/>
          </p:cNvSpPr>
          <p:nvPr>
            <p:ph type="title"/>
          </p:nvPr>
        </p:nvSpPr>
        <p:spPr/>
        <p:txBody>
          <a:bodyPr/>
          <a:lstStyle/>
          <a:p>
            <a:pPr eaLnBrk="1" hangingPunct="1"/>
            <a:r>
              <a:rPr lang="en-US" smtClean="0"/>
              <a:t>Content Tips</a:t>
            </a:r>
          </a:p>
        </p:txBody>
      </p:sp>
      <p:sp>
        <p:nvSpPr>
          <p:cNvPr id="13316" name="Rectangle 3"/>
          <p:cNvSpPr>
            <a:spLocks noGrp="1" noChangeArrowheads="1"/>
          </p:cNvSpPr>
          <p:nvPr>
            <p:ph type="body" idx="1"/>
          </p:nvPr>
        </p:nvSpPr>
        <p:spPr/>
        <p:txBody>
          <a:bodyPr/>
          <a:lstStyle/>
          <a:p>
            <a:pPr lvl="1" eaLnBrk="1" hangingPunct="1"/>
            <a:r>
              <a:rPr lang="en-US" smtClean="0"/>
              <a:t>Alternately, optimize the page so that a selection can be easily printed, such as menus on left, sidebars on right, and all content in a long and narrow content area in the middle – the visitor can select just the center column to print.</a:t>
            </a:r>
          </a:p>
          <a:p>
            <a:pPr lvl="2" eaLnBrk="1" hangingPunct="1"/>
            <a:r>
              <a:rPr lang="en-US" smtClean="0"/>
              <a:t>But many visitors don’t know how to do this?</a:t>
            </a:r>
          </a:p>
          <a:p>
            <a:pPr lvl="1" eaLnBrk="1" hangingPunct="1"/>
            <a:r>
              <a:rPr lang="en-US" smtClean="0"/>
              <a:t>Or, CSS with </a:t>
            </a:r>
            <a:r>
              <a:rPr lang="en-US" smtClean="0">
                <a:solidFill>
                  <a:srgbClr val="00FF00"/>
                </a:solidFill>
              </a:rPr>
              <a:t>media: print</a:t>
            </a:r>
            <a:r>
              <a:rPr lang="en-US" smtClean="0"/>
              <a:t> (more later)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6538D612-2927-428E-8BFB-CFE432FDD78E}" type="slidenum">
              <a:rPr lang="en-US" b="0" smtClean="0"/>
              <a:pPr/>
              <a:t>11</a:t>
            </a:fld>
            <a:endParaRPr lang="en-US" b="0" smtClean="0"/>
          </a:p>
        </p:txBody>
      </p:sp>
      <p:sp>
        <p:nvSpPr>
          <p:cNvPr id="14339" name="Rectangle 1026"/>
          <p:cNvSpPr>
            <a:spLocks noGrp="1" noChangeArrowheads="1"/>
          </p:cNvSpPr>
          <p:nvPr>
            <p:ph type="title"/>
          </p:nvPr>
        </p:nvSpPr>
        <p:spPr/>
        <p:txBody>
          <a:bodyPr/>
          <a:lstStyle/>
          <a:p>
            <a:pPr eaLnBrk="1" hangingPunct="1"/>
            <a:r>
              <a:rPr lang="en-US" smtClean="0"/>
              <a:t>Content Tips</a:t>
            </a:r>
          </a:p>
        </p:txBody>
      </p:sp>
      <p:sp>
        <p:nvSpPr>
          <p:cNvPr id="14340" name="Rectangle 1027"/>
          <p:cNvSpPr>
            <a:spLocks noGrp="1" noChangeArrowheads="1"/>
          </p:cNvSpPr>
          <p:nvPr>
            <p:ph type="body" idx="1"/>
          </p:nvPr>
        </p:nvSpPr>
        <p:spPr>
          <a:xfrm>
            <a:off x="685800" y="1752600"/>
            <a:ext cx="7772400" cy="5105400"/>
          </a:xfrm>
        </p:spPr>
        <p:txBody>
          <a:bodyPr/>
          <a:lstStyle/>
          <a:p>
            <a:pPr eaLnBrk="1" hangingPunct="1"/>
            <a:r>
              <a:rPr lang="en-US" smtClean="0"/>
              <a:t>Be careful with humor; extreme cleverness can be extremely irritating on subsequent iterations of the joke.</a:t>
            </a:r>
          </a:p>
          <a:p>
            <a:pPr lvl="1" eaLnBrk="1" hangingPunct="1"/>
            <a:r>
              <a:rPr lang="en-US" smtClean="0"/>
              <a:t>Like radio ads that are amusing only the first time, then you change the channel every time after that.</a:t>
            </a:r>
          </a:p>
          <a:p>
            <a:pPr eaLnBrk="1" hangingPunct="1"/>
            <a:r>
              <a:rPr lang="en-US" smtClean="0"/>
              <a:t>Be </a:t>
            </a:r>
            <a:r>
              <a:rPr lang="en-US" i="1" smtClean="0"/>
              <a:t>very</a:t>
            </a:r>
            <a:r>
              <a:rPr lang="en-US" smtClean="0"/>
              <a:t> careful with religious or culturally sensitive content.</a:t>
            </a:r>
          </a:p>
          <a:p>
            <a:pPr lvl="1" eaLnBrk="1" hangingPunct="1">
              <a:buFontTx/>
              <a:buNone/>
            </a:pPr>
            <a:endParaRPr lang="en-US" smtClean="0"/>
          </a:p>
          <a:p>
            <a:pPr lvl="1" eaLnBrk="1" hangingPunct="1">
              <a:buFontTx/>
              <a:buNone/>
            </a:pP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20AA3207-B699-484A-85C1-745C4C46DDC1}" type="slidenum">
              <a:rPr lang="en-US" b="0" smtClean="0"/>
              <a:pPr/>
              <a:t>12</a:t>
            </a:fld>
            <a:endParaRPr lang="en-US" b="0" smtClean="0"/>
          </a:p>
        </p:txBody>
      </p:sp>
      <p:sp>
        <p:nvSpPr>
          <p:cNvPr id="15363" name="Rectangle 1026"/>
          <p:cNvSpPr>
            <a:spLocks noGrp="1" noChangeArrowheads="1"/>
          </p:cNvSpPr>
          <p:nvPr>
            <p:ph type="title"/>
          </p:nvPr>
        </p:nvSpPr>
        <p:spPr/>
        <p:txBody>
          <a:bodyPr/>
          <a:lstStyle/>
          <a:p>
            <a:pPr eaLnBrk="1" hangingPunct="1"/>
            <a:r>
              <a:rPr lang="en-US" smtClean="0"/>
              <a:t>Content Tips</a:t>
            </a:r>
          </a:p>
        </p:txBody>
      </p:sp>
      <p:sp>
        <p:nvSpPr>
          <p:cNvPr id="15364" name="Rectangle 1027"/>
          <p:cNvSpPr>
            <a:spLocks noGrp="1" noChangeArrowheads="1"/>
          </p:cNvSpPr>
          <p:nvPr>
            <p:ph type="body" idx="1"/>
          </p:nvPr>
        </p:nvSpPr>
        <p:spPr/>
        <p:txBody>
          <a:bodyPr/>
          <a:lstStyle/>
          <a:p>
            <a:pPr eaLnBrk="1" hangingPunct="1"/>
            <a:r>
              <a:rPr lang="en-US" smtClean="0"/>
              <a:t>Use “hooks” favored by journalists:</a:t>
            </a:r>
          </a:p>
          <a:p>
            <a:pPr lvl="1" eaLnBrk="1" hangingPunct="1"/>
            <a:r>
              <a:rPr lang="en-US" smtClean="0"/>
              <a:t>Ask the reader a question.</a:t>
            </a:r>
          </a:p>
          <a:p>
            <a:pPr lvl="1" eaLnBrk="1" hangingPunct="1"/>
            <a:r>
              <a:rPr lang="en-US" smtClean="0"/>
              <a:t>Quote someone else.</a:t>
            </a:r>
          </a:p>
          <a:p>
            <a:pPr lvl="1" eaLnBrk="1" hangingPunct="1"/>
            <a:r>
              <a:rPr lang="en-US" smtClean="0"/>
              <a:t>Provide a thought-provoking sentence.</a:t>
            </a:r>
          </a:p>
          <a:p>
            <a:pPr lvl="1" eaLnBrk="1" hangingPunct="1"/>
            <a:r>
              <a:rPr lang="en-US" smtClean="0"/>
              <a:t>Promise conflict.</a:t>
            </a:r>
          </a:p>
          <a:p>
            <a:pPr lvl="1" eaLnBrk="1" hangingPunct="1"/>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09D78B4E-8521-4A4D-B6A9-DC45297BF747}" type="slidenum">
              <a:rPr lang="en-US" b="0" smtClean="0"/>
              <a:pPr/>
              <a:t>13</a:t>
            </a:fld>
            <a:endParaRPr lang="en-US" b="0" smtClean="0"/>
          </a:p>
        </p:txBody>
      </p:sp>
      <p:sp>
        <p:nvSpPr>
          <p:cNvPr id="16387" name="Rectangle 2"/>
          <p:cNvSpPr>
            <a:spLocks noGrp="1" noChangeArrowheads="1"/>
          </p:cNvSpPr>
          <p:nvPr>
            <p:ph type="title"/>
          </p:nvPr>
        </p:nvSpPr>
        <p:spPr/>
        <p:txBody>
          <a:bodyPr/>
          <a:lstStyle/>
          <a:p>
            <a:pPr eaLnBrk="1" hangingPunct="1"/>
            <a:r>
              <a:rPr lang="en-US" smtClean="0"/>
              <a:t>Content Tips</a:t>
            </a:r>
          </a:p>
        </p:txBody>
      </p:sp>
      <p:sp>
        <p:nvSpPr>
          <p:cNvPr id="16388" name="Rectangle 3"/>
          <p:cNvSpPr>
            <a:spLocks noGrp="1" noChangeArrowheads="1"/>
          </p:cNvSpPr>
          <p:nvPr>
            <p:ph type="body" idx="1"/>
          </p:nvPr>
        </p:nvSpPr>
        <p:spPr/>
        <p:txBody>
          <a:bodyPr/>
          <a:lstStyle/>
          <a:p>
            <a:pPr eaLnBrk="1" hangingPunct="1"/>
            <a:r>
              <a:rPr lang="en-US" smtClean="0"/>
              <a:t>Avoid visitor counters – they are out of style and no one trusts them anyway.</a:t>
            </a:r>
          </a:p>
          <a:p>
            <a:pPr eaLnBrk="1" hangingPunct="1"/>
            <a:r>
              <a:rPr lang="en-US" smtClean="0"/>
              <a:t>Give visitors an easy way to contact you if they have questions.</a:t>
            </a:r>
          </a:p>
          <a:p>
            <a:pPr lvl="1" eaLnBrk="1" hangingPunct="1"/>
            <a:r>
              <a:rPr lang="en-US" smtClean="0"/>
              <a:t>Provide an email address </a:t>
            </a:r>
            <a:r>
              <a:rPr lang="en-US" i="1" smtClean="0"/>
              <a:t>and</a:t>
            </a:r>
            <a:r>
              <a:rPr lang="en-US" smtClean="0"/>
              <a:t> a phone number; most of us have come to the conclusion that email responses are usually slow, at best, from web sites.</a:t>
            </a:r>
          </a:p>
          <a:p>
            <a:pPr eaLnBrk="1" hangingPunct="1"/>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E065F2BB-6E0A-4279-AED9-75F23F60B490}" type="slidenum">
              <a:rPr lang="en-US" b="0" smtClean="0"/>
              <a:pPr/>
              <a:t>14</a:t>
            </a:fld>
            <a:endParaRPr lang="en-US" b="0" smtClean="0"/>
          </a:p>
        </p:txBody>
      </p:sp>
      <p:sp>
        <p:nvSpPr>
          <p:cNvPr id="17411" name="Rectangle 2050"/>
          <p:cNvSpPr>
            <a:spLocks noGrp="1" noChangeArrowheads="1"/>
          </p:cNvSpPr>
          <p:nvPr>
            <p:ph type="title"/>
          </p:nvPr>
        </p:nvSpPr>
        <p:spPr/>
        <p:txBody>
          <a:bodyPr/>
          <a:lstStyle/>
          <a:p>
            <a:pPr eaLnBrk="1" hangingPunct="1"/>
            <a:r>
              <a:rPr lang="en-US" smtClean="0"/>
              <a:t>Content Tips</a:t>
            </a:r>
          </a:p>
        </p:txBody>
      </p:sp>
      <p:sp>
        <p:nvSpPr>
          <p:cNvPr id="17412" name="Rectangle 2051"/>
          <p:cNvSpPr>
            <a:spLocks noGrp="1" noChangeArrowheads="1"/>
          </p:cNvSpPr>
          <p:nvPr>
            <p:ph type="body" idx="1"/>
          </p:nvPr>
        </p:nvSpPr>
        <p:spPr/>
        <p:txBody>
          <a:bodyPr/>
          <a:lstStyle/>
          <a:p>
            <a:pPr eaLnBrk="1" hangingPunct="1"/>
            <a:r>
              <a:rPr lang="en-US" smtClean="0"/>
              <a:t>If using a metaphor through the site, make it appropriate.</a:t>
            </a:r>
          </a:p>
          <a:p>
            <a:pPr lvl="1" eaLnBrk="1" hangingPunct="1"/>
            <a:r>
              <a:rPr lang="en-US" smtClean="0"/>
              <a:t>Kenwood Audio used a hotel metaphor – a lobby, a laundry room, etc. – which was not appropriate for a stereo system retailer.</a:t>
            </a:r>
          </a:p>
          <a:p>
            <a:pPr lvl="1" eaLnBrk="1" hangingPunct="1"/>
            <a:r>
              <a:rPr lang="en-US" smtClean="0"/>
              <a:t>The New York Times has a home page that looks just like a newspaper – an appropriate metaphor.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B185B056-0E8C-4B0D-B452-09138DC7C780}" type="slidenum">
              <a:rPr lang="en-US" b="0" smtClean="0"/>
              <a:pPr/>
              <a:t>15</a:t>
            </a:fld>
            <a:endParaRPr lang="en-US" b="0" smtClean="0"/>
          </a:p>
        </p:txBody>
      </p:sp>
      <p:sp>
        <p:nvSpPr>
          <p:cNvPr id="18435" name="Rectangle 2"/>
          <p:cNvSpPr>
            <a:spLocks noGrp="1" noChangeArrowheads="1"/>
          </p:cNvSpPr>
          <p:nvPr>
            <p:ph type="title"/>
          </p:nvPr>
        </p:nvSpPr>
        <p:spPr/>
        <p:txBody>
          <a:bodyPr/>
          <a:lstStyle/>
          <a:p>
            <a:pPr eaLnBrk="1" hangingPunct="1"/>
            <a:r>
              <a:rPr lang="en-US" smtClean="0"/>
              <a:t>Content Tips</a:t>
            </a:r>
          </a:p>
        </p:txBody>
      </p:sp>
      <p:sp>
        <p:nvSpPr>
          <p:cNvPr id="18436" name="Rectangle 3"/>
          <p:cNvSpPr>
            <a:spLocks noGrp="1" noChangeArrowheads="1"/>
          </p:cNvSpPr>
          <p:nvPr>
            <p:ph type="body" idx="1"/>
          </p:nvPr>
        </p:nvSpPr>
        <p:spPr/>
        <p:txBody>
          <a:bodyPr/>
          <a:lstStyle/>
          <a:p>
            <a:pPr eaLnBrk="1" hangingPunct="1"/>
            <a:r>
              <a:rPr lang="en-US" smtClean="0"/>
              <a:t>Display important information prominently.</a:t>
            </a:r>
          </a:p>
          <a:p>
            <a:pPr lvl="1" eaLnBrk="1" hangingPunct="1"/>
            <a:r>
              <a:rPr lang="en-US" smtClean="0"/>
              <a:t>On any page, the most important information should go “above the fold” (from the newspaper business).</a:t>
            </a:r>
          </a:p>
          <a:p>
            <a:pPr lvl="2" eaLnBrk="1" hangingPunct="1"/>
            <a:r>
              <a:rPr lang="en-US" smtClean="0"/>
              <a:t>For web sites, that means on the first screen of information, not down into scrollable areas.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116B2B62-3F6B-49FE-A388-B959092F64AF}" type="slidenum">
              <a:rPr lang="en-US" b="0" smtClean="0"/>
              <a:pPr/>
              <a:t>16</a:t>
            </a:fld>
            <a:endParaRPr lang="en-US" b="0" smtClean="0"/>
          </a:p>
        </p:txBody>
      </p:sp>
      <p:sp>
        <p:nvSpPr>
          <p:cNvPr id="19459" name="Rectangle 2"/>
          <p:cNvSpPr>
            <a:spLocks noGrp="1" noChangeArrowheads="1"/>
          </p:cNvSpPr>
          <p:nvPr>
            <p:ph type="title"/>
          </p:nvPr>
        </p:nvSpPr>
        <p:spPr/>
        <p:txBody>
          <a:bodyPr/>
          <a:lstStyle/>
          <a:p>
            <a:pPr eaLnBrk="1" hangingPunct="1"/>
            <a:r>
              <a:rPr lang="en-US" smtClean="0"/>
              <a:t>Content Tips</a:t>
            </a:r>
          </a:p>
        </p:txBody>
      </p:sp>
      <p:sp>
        <p:nvSpPr>
          <p:cNvPr id="19460" name="Rectangle 3"/>
          <p:cNvSpPr>
            <a:spLocks noGrp="1" noChangeArrowheads="1"/>
          </p:cNvSpPr>
          <p:nvPr>
            <p:ph type="body" idx="1"/>
          </p:nvPr>
        </p:nvSpPr>
        <p:spPr/>
        <p:txBody>
          <a:bodyPr/>
          <a:lstStyle/>
          <a:p>
            <a:pPr eaLnBrk="1" hangingPunct="1"/>
            <a:r>
              <a:rPr lang="en-US" smtClean="0"/>
              <a:t>Consider using a one-sentence-or-less tag line that succinctly summarizes what your site is all about:</a:t>
            </a:r>
          </a:p>
          <a:p>
            <a:pPr lvl="1" eaLnBrk="1" hangingPunct="1"/>
            <a:r>
              <a:rPr lang="en-US" smtClean="0"/>
              <a:t>Dive into Accessibility: </a:t>
            </a:r>
            <a:r>
              <a:rPr lang="en-US" i="1" smtClean="0"/>
              <a:t>30 Days to a More Accessible Web Site</a:t>
            </a:r>
            <a:r>
              <a:rPr lang="en-US" smtClean="0"/>
              <a:t>.</a:t>
            </a:r>
          </a:p>
          <a:p>
            <a:pPr lvl="1" eaLnBrk="1" hangingPunct="1"/>
            <a:r>
              <a:rPr lang="en-US" smtClean="0"/>
              <a:t>IMDb: </a:t>
            </a:r>
            <a:r>
              <a:rPr lang="en-US" i="1" smtClean="0"/>
              <a:t>Earth’s Biggest Movie Database</a:t>
            </a:r>
            <a:r>
              <a:rPr lang="en-US" smtClean="0">
                <a:latin typeface="Arial Unicode MS" pitchFamily="34" charset="-128"/>
                <a:ea typeface="Arial Unicode MS" pitchFamily="34" charset="-128"/>
                <a:cs typeface="Arial Unicode MS" pitchFamily="34" charset="-128"/>
              </a:rPr>
              <a:t>™</a:t>
            </a:r>
          </a:p>
          <a:p>
            <a:pPr lvl="1" eaLnBrk="1" hangingPunct="1"/>
            <a:r>
              <a:rPr lang="en-US" smtClean="0">
                <a:latin typeface="Arial Unicode MS" pitchFamily="34" charset="-128"/>
                <a:ea typeface="Arial Unicode MS" pitchFamily="34" charset="-128"/>
                <a:cs typeface="Arial Unicode MS" pitchFamily="34" charset="-128"/>
              </a:rPr>
              <a:t>Dr. Dobbs: </a:t>
            </a:r>
            <a:r>
              <a:rPr lang="en-US" i="1" smtClean="0">
                <a:latin typeface="Arial Unicode MS" pitchFamily="34" charset="-128"/>
                <a:ea typeface="Arial Unicode MS" pitchFamily="34" charset="-128"/>
                <a:cs typeface="Arial Unicode MS" pitchFamily="34" charset="-128"/>
              </a:rPr>
              <a:t>Software Tools for the Professional Programmer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C719CA0F-698C-4D11-BF63-2D781F69CDA3}" type="slidenum">
              <a:rPr lang="en-US" b="0" smtClean="0"/>
              <a:pPr/>
              <a:t>17</a:t>
            </a:fld>
            <a:endParaRPr lang="en-US" b="0" smtClean="0"/>
          </a:p>
        </p:txBody>
      </p:sp>
      <p:sp>
        <p:nvSpPr>
          <p:cNvPr id="20483" name="Rectangle 2"/>
          <p:cNvSpPr>
            <a:spLocks noGrp="1" noChangeArrowheads="1"/>
          </p:cNvSpPr>
          <p:nvPr>
            <p:ph type="title"/>
          </p:nvPr>
        </p:nvSpPr>
        <p:spPr/>
        <p:txBody>
          <a:bodyPr/>
          <a:lstStyle/>
          <a:p>
            <a:pPr eaLnBrk="1" hangingPunct="1"/>
            <a:r>
              <a:rPr lang="en-US" smtClean="0"/>
              <a:t>Content Tips</a:t>
            </a:r>
          </a:p>
        </p:txBody>
      </p:sp>
      <p:sp>
        <p:nvSpPr>
          <p:cNvPr id="20484" name="Rectangle 3"/>
          <p:cNvSpPr>
            <a:spLocks noGrp="1" noChangeArrowheads="1"/>
          </p:cNvSpPr>
          <p:nvPr>
            <p:ph type="body" idx="1"/>
          </p:nvPr>
        </p:nvSpPr>
        <p:spPr/>
        <p:txBody>
          <a:bodyPr/>
          <a:lstStyle/>
          <a:p>
            <a:pPr eaLnBrk="1" hangingPunct="1"/>
            <a:r>
              <a:rPr lang="en-US" smtClean="0"/>
              <a:t>If you are quoting someone else, whether from a printed or electronic source (including other web sites), you </a:t>
            </a:r>
            <a:r>
              <a:rPr lang="en-US" b="1" i="1" smtClean="0"/>
              <a:t>must</a:t>
            </a:r>
            <a:r>
              <a:rPr lang="en-US" smtClean="0"/>
              <a:t> attribute it, and if more than just a sentence or two, you must get their permission in writing.</a:t>
            </a:r>
          </a:p>
          <a:p>
            <a:pPr eaLnBrk="1" hangingPunct="1"/>
            <a:r>
              <a:rPr lang="en-US" smtClean="0"/>
              <a:t>Images cannot be used </a:t>
            </a:r>
            <a:r>
              <a:rPr lang="en-US" b="1" i="1" smtClean="0"/>
              <a:t>at all</a:t>
            </a:r>
            <a:r>
              <a:rPr lang="en-US" smtClean="0"/>
              <a:t> without permission, even if attributed.</a:t>
            </a:r>
            <a:endParaRPr lang="en-US" i="1" smtClean="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732391BE-A0D8-4A08-A01C-C745ABA221B3}" type="slidenum">
              <a:rPr lang="en-US" b="0" smtClean="0"/>
              <a:pPr/>
              <a:t>18</a:t>
            </a:fld>
            <a:endParaRPr lang="en-US" b="0" smtClean="0"/>
          </a:p>
        </p:txBody>
      </p:sp>
      <p:sp>
        <p:nvSpPr>
          <p:cNvPr id="21507" name="Rectangle 2"/>
          <p:cNvSpPr>
            <a:spLocks noGrp="1" noChangeArrowheads="1"/>
          </p:cNvSpPr>
          <p:nvPr>
            <p:ph type="title"/>
          </p:nvPr>
        </p:nvSpPr>
        <p:spPr/>
        <p:txBody>
          <a:bodyPr/>
          <a:lstStyle/>
          <a:p>
            <a:pPr eaLnBrk="1" hangingPunct="1"/>
            <a:r>
              <a:rPr lang="en-US" smtClean="0"/>
              <a:t>Content Tips</a:t>
            </a:r>
          </a:p>
        </p:txBody>
      </p:sp>
      <p:sp>
        <p:nvSpPr>
          <p:cNvPr id="21508" name="Rectangle 3"/>
          <p:cNvSpPr>
            <a:spLocks noGrp="1" noChangeArrowheads="1"/>
          </p:cNvSpPr>
          <p:nvPr>
            <p:ph type="body" idx="1"/>
          </p:nvPr>
        </p:nvSpPr>
        <p:spPr/>
        <p:txBody>
          <a:bodyPr/>
          <a:lstStyle/>
          <a:p>
            <a:pPr eaLnBrk="1" hangingPunct="1"/>
            <a:r>
              <a:rPr lang="en-US" smtClean="0">
                <a:latin typeface="Arial Unicode MS" pitchFamily="34" charset="-128"/>
                <a:ea typeface="Arial Unicode MS" pitchFamily="34" charset="-128"/>
                <a:cs typeface="Arial Unicode MS" pitchFamily="34" charset="-128"/>
              </a:rPr>
              <a:t>Don’t explicitly welcome people to your site, as in “Welcome to Penny’s Page.” It’s amateurish and a waste of browser real estate. </a:t>
            </a:r>
          </a:p>
          <a:p>
            <a:pPr lvl="1" eaLnBrk="1" hangingPunct="1"/>
            <a:r>
              <a:rPr lang="en-US" smtClean="0">
                <a:latin typeface="Arial Unicode MS" pitchFamily="34" charset="-128"/>
                <a:ea typeface="Arial Unicode MS" pitchFamily="34" charset="-128"/>
                <a:cs typeface="Arial Unicode MS" pitchFamily="34" charset="-128"/>
              </a:rPr>
              <a:t>Exception: sites geared to an Oriental audience, which may expect such good manners.</a:t>
            </a:r>
          </a:p>
          <a:p>
            <a:pPr eaLnBrk="1" hangingPunct="1"/>
            <a:r>
              <a:rPr lang="en-US" smtClean="0">
                <a:latin typeface="Arial Unicode MS" pitchFamily="34" charset="-128"/>
                <a:ea typeface="Arial Unicode MS" pitchFamily="34" charset="-128"/>
                <a:cs typeface="Arial Unicode MS" pitchFamily="34" charset="-128"/>
              </a:rPr>
              <a:t>Consider formatting longer content as downloadable Adobe pdf files.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D2504FF1-077A-4326-B433-C0C653FF36CC}" type="slidenum">
              <a:rPr lang="en-US" b="0" smtClean="0"/>
              <a:pPr/>
              <a:t>19</a:t>
            </a:fld>
            <a:endParaRPr lang="en-US" b="0" smtClean="0"/>
          </a:p>
        </p:txBody>
      </p:sp>
      <p:sp>
        <p:nvSpPr>
          <p:cNvPr id="22531" name="Rectangle 2"/>
          <p:cNvSpPr>
            <a:spLocks noGrp="1" noChangeArrowheads="1"/>
          </p:cNvSpPr>
          <p:nvPr>
            <p:ph type="title"/>
          </p:nvPr>
        </p:nvSpPr>
        <p:spPr/>
        <p:txBody>
          <a:bodyPr/>
          <a:lstStyle/>
          <a:p>
            <a:pPr eaLnBrk="1" hangingPunct="1"/>
            <a:r>
              <a:rPr lang="en-US" smtClean="0"/>
              <a:t>Content Tips</a:t>
            </a:r>
          </a:p>
        </p:txBody>
      </p:sp>
      <p:sp>
        <p:nvSpPr>
          <p:cNvPr id="22532" name="Rectangle 3"/>
          <p:cNvSpPr>
            <a:spLocks noGrp="1" noChangeArrowheads="1"/>
          </p:cNvSpPr>
          <p:nvPr>
            <p:ph type="body" idx="1"/>
          </p:nvPr>
        </p:nvSpPr>
        <p:spPr/>
        <p:txBody>
          <a:bodyPr/>
          <a:lstStyle/>
          <a:p>
            <a:pPr eaLnBrk="1" hangingPunct="1"/>
            <a:r>
              <a:rPr lang="en-US" smtClean="0">
                <a:latin typeface="Arial Unicode MS" pitchFamily="34" charset="-128"/>
                <a:ea typeface="Arial Unicode MS" pitchFamily="34" charset="-128"/>
                <a:cs typeface="Arial Unicode MS" pitchFamily="34" charset="-128"/>
              </a:rPr>
              <a:t>Display the date the content was created, if relevant.</a:t>
            </a:r>
          </a:p>
          <a:p>
            <a:pPr lvl="1" eaLnBrk="1" hangingPunct="1"/>
            <a:r>
              <a:rPr lang="en-US" smtClean="0">
                <a:latin typeface="Arial Unicode MS" pitchFamily="34" charset="-128"/>
                <a:ea typeface="Arial Unicode MS" pitchFamily="34" charset="-128"/>
                <a:cs typeface="Arial Unicode MS" pitchFamily="34" charset="-128"/>
              </a:rPr>
              <a:t>The date of a news story is relevant.</a:t>
            </a:r>
          </a:p>
          <a:p>
            <a:pPr lvl="1" eaLnBrk="1" hangingPunct="1"/>
            <a:r>
              <a:rPr lang="en-US" smtClean="0">
                <a:latin typeface="Arial Unicode MS" pitchFamily="34" charset="-128"/>
                <a:ea typeface="Arial Unicode MS" pitchFamily="34" charset="-128"/>
                <a:cs typeface="Arial Unicode MS" pitchFamily="34" charset="-128"/>
              </a:rPr>
              <a:t>The date when the solution to a complex mathematical solution was posted may not be.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D389D2DC-016D-4992-BA1C-7380390CCEE5}" type="slidenum">
              <a:rPr lang="en-US" b="0" smtClean="0"/>
              <a:pPr/>
              <a:t>2</a:t>
            </a:fld>
            <a:endParaRPr lang="en-US" b="0" smtClean="0"/>
          </a:p>
        </p:txBody>
      </p:sp>
      <p:sp>
        <p:nvSpPr>
          <p:cNvPr id="567298" name="Rectangle 2"/>
          <p:cNvSpPr>
            <a:spLocks noGrp="1" noChangeArrowheads="1"/>
          </p:cNvSpPr>
          <p:nvPr>
            <p:ph type="title"/>
          </p:nvPr>
        </p:nvSpPr>
        <p:spPr/>
        <p:txBody>
          <a:bodyPr/>
          <a:lstStyle/>
          <a:p>
            <a:pPr eaLnBrk="1" hangingPunct="1"/>
            <a:r>
              <a:rPr lang="en-US" smtClean="0"/>
              <a:t>Content</a:t>
            </a:r>
          </a:p>
        </p:txBody>
      </p:sp>
      <p:sp>
        <p:nvSpPr>
          <p:cNvPr id="567299" name="Rectangle 3"/>
          <p:cNvSpPr>
            <a:spLocks noGrp="1" noChangeArrowheads="1"/>
          </p:cNvSpPr>
          <p:nvPr>
            <p:ph type="body" idx="1"/>
          </p:nvPr>
        </p:nvSpPr>
        <p:spPr/>
        <p:txBody>
          <a:bodyPr/>
          <a:lstStyle/>
          <a:p>
            <a:pPr eaLnBrk="1" hangingPunct="1"/>
            <a:r>
              <a:rPr lang="en-US" smtClean="0"/>
              <a:t>Content is king. If you don’t have good content, you don’t have visitors.</a:t>
            </a:r>
          </a:p>
          <a:p>
            <a:pPr eaLnBrk="1" hangingPunct="1"/>
            <a:r>
              <a:rPr lang="en-US" smtClean="0"/>
              <a:t>“It doesn’t matter how you present the content of a page if the content isn’t worth presenting.” Dave DeAngelo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567298"/>
                                        </p:tgtEl>
                                        <p:attrNameLst>
                                          <p:attrName>style.visibility</p:attrName>
                                        </p:attrNameLst>
                                      </p:cBhvr>
                                      <p:to>
                                        <p:strVal val="visible"/>
                                      </p:to>
                                    </p:set>
                                    <p:anim calcmode="lin" valueType="num">
                                      <p:cBhvr>
                                        <p:cTn id="7" dur="500" fill="hold"/>
                                        <p:tgtEl>
                                          <p:spTgt spid="567298"/>
                                        </p:tgtEl>
                                        <p:attrNameLst>
                                          <p:attrName>ppt_x</p:attrName>
                                        </p:attrNameLst>
                                      </p:cBhvr>
                                      <p:tavLst>
                                        <p:tav tm="0">
                                          <p:val>
                                            <p:strVal val="#ppt_x+#ppt_w/2"/>
                                          </p:val>
                                        </p:tav>
                                        <p:tav tm="100000">
                                          <p:val>
                                            <p:strVal val="#ppt_x"/>
                                          </p:val>
                                        </p:tav>
                                      </p:tavLst>
                                    </p:anim>
                                    <p:anim calcmode="lin" valueType="num">
                                      <p:cBhvr>
                                        <p:cTn id="8" dur="500" fill="hold"/>
                                        <p:tgtEl>
                                          <p:spTgt spid="567298"/>
                                        </p:tgtEl>
                                        <p:attrNameLst>
                                          <p:attrName>ppt_y</p:attrName>
                                        </p:attrNameLst>
                                      </p:cBhvr>
                                      <p:tavLst>
                                        <p:tav tm="0">
                                          <p:val>
                                            <p:strVal val="#ppt_y"/>
                                          </p:val>
                                        </p:tav>
                                        <p:tav tm="100000">
                                          <p:val>
                                            <p:strVal val="#ppt_y"/>
                                          </p:val>
                                        </p:tav>
                                      </p:tavLst>
                                    </p:anim>
                                    <p:anim calcmode="lin" valueType="num">
                                      <p:cBhvr>
                                        <p:cTn id="9" dur="500" fill="hold"/>
                                        <p:tgtEl>
                                          <p:spTgt spid="567298"/>
                                        </p:tgtEl>
                                        <p:attrNameLst>
                                          <p:attrName>ppt_w</p:attrName>
                                        </p:attrNameLst>
                                      </p:cBhvr>
                                      <p:tavLst>
                                        <p:tav tm="0">
                                          <p:val>
                                            <p:fltVal val="0"/>
                                          </p:val>
                                        </p:tav>
                                        <p:tav tm="100000">
                                          <p:val>
                                            <p:strVal val="#ppt_w"/>
                                          </p:val>
                                        </p:tav>
                                      </p:tavLst>
                                    </p:anim>
                                    <p:anim calcmode="lin" valueType="num">
                                      <p:cBhvr>
                                        <p:cTn id="10" dur="500" fill="hold"/>
                                        <p:tgtEl>
                                          <p:spTgt spid="5672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projcto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567299">
                                            <p:txEl>
                                              <p:pRg st="0" end="0"/>
                                            </p:txEl>
                                          </p:spTgt>
                                        </p:tgtEl>
                                        <p:attrNameLst>
                                          <p:attrName>style.visibility</p:attrName>
                                        </p:attrNameLst>
                                      </p:cBhvr>
                                      <p:to>
                                        <p:strVal val="visible"/>
                                      </p:to>
                                    </p:set>
                                    <p:anim calcmode="lin" valueType="num">
                                      <p:cBhvr>
                                        <p:cTn id="15" dur="500" fill="hold"/>
                                        <p:tgtEl>
                                          <p:spTgt spid="567299">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567299">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567299">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56729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567299">
                                            <p:txEl>
                                              <p:pRg st="1" end="1"/>
                                            </p:txEl>
                                          </p:spTgt>
                                        </p:tgtEl>
                                        <p:attrNameLst>
                                          <p:attrName>style.visibility</p:attrName>
                                        </p:attrNameLst>
                                      </p:cBhvr>
                                      <p:to>
                                        <p:strVal val="visible"/>
                                      </p:to>
                                    </p:set>
                                    <p:anim calcmode="lin" valueType="num">
                                      <p:cBhvr>
                                        <p:cTn id="23" dur="500" fill="hold"/>
                                        <p:tgtEl>
                                          <p:spTgt spid="567299">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567299">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567299">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567299">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7298" grpId="0" autoUpdateAnimBg="0"/>
      <p:bldP spid="567299" grpId="0" build="p" bldLvl="5"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4AF33997-52EA-411B-8605-91EF8FA5BCF3}" type="slidenum">
              <a:rPr lang="en-US" b="0" smtClean="0"/>
              <a:pPr/>
              <a:t>20</a:t>
            </a:fld>
            <a:endParaRPr lang="en-US" b="0" smtClean="0"/>
          </a:p>
        </p:txBody>
      </p:sp>
      <p:sp>
        <p:nvSpPr>
          <p:cNvPr id="23555" name="Rectangle 2"/>
          <p:cNvSpPr>
            <a:spLocks noGrp="1" noChangeArrowheads="1"/>
          </p:cNvSpPr>
          <p:nvPr>
            <p:ph type="title"/>
          </p:nvPr>
        </p:nvSpPr>
        <p:spPr/>
        <p:txBody>
          <a:bodyPr/>
          <a:lstStyle/>
          <a:p>
            <a:pPr eaLnBrk="1" hangingPunct="1"/>
            <a:r>
              <a:rPr lang="en-US" smtClean="0"/>
              <a:t>Value-added Content</a:t>
            </a:r>
          </a:p>
        </p:txBody>
      </p:sp>
      <p:sp>
        <p:nvSpPr>
          <p:cNvPr id="23556" name="Rectangle 3"/>
          <p:cNvSpPr>
            <a:spLocks noGrp="1" noChangeArrowheads="1"/>
          </p:cNvSpPr>
          <p:nvPr>
            <p:ph type="body" idx="1"/>
          </p:nvPr>
        </p:nvSpPr>
        <p:spPr/>
        <p:txBody>
          <a:bodyPr/>
          <a:lstStyle/>
          <a:p>
            <a:pPr eaLnBrk="1" hangingPunct="1"/>
            <a:r>
              <a:rPr lang="en-US" i="1" smtClean="0">
                <a:solidFill>
                  <a:schemeClr val="accent1"/>
                </a:solidFill>
              </a:rPr>
              <a:t>Value-added content</a:t>
            </a:r>
            <a:r>
              <a:rPr lang="en-US" smtClean="0">
                <a:solidFill>
                  <a:schemeClr val="accent1"/>
                </a:solidFill>
              </a:rPr>
              <a:t>:</a:t>
            </a:r>
            <a:r>
              <a:rPr lang="en-US" smtClean="0"/>
              <a:t> giving content above and beyond the obvious purpose of the site. </a:t>
            </a:r>
          </a:p>
          <a:p>
            <a:pPr eaLnBrk="1" hangingPunct="1"/>
            <a:r>
              <a:rPr lang="en-US" i="1" smtClean="0"/>
              <a:t>Not</a:t>
            </a:r>
            <a:r>
              <a:rPr lang="en-US" smtClean="0"/>
              <a:t> the standard stuff you would expect on the site, like showing the books you can buy from Amazon. </a:t>
            </a:r>
          </a:p>
          <a:p>
            <a:pPr eaLnBrk="1" hangingPunct="1"/>
            <a:r>
              <a:rPr lang="en-US" smtClean="0"/>
              <a:t>Examples of value-added content…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414811E2-3505-4E69-AD91-8F909FE960D6}" type="slidenum">
              <a:rPr lang="en-US" b="0" smtClean="0"/>
              <a:pPr/>
              <a:t>21</a:t>
            </a:fld>
            <a:endParaRPr lang="en-US" b="0" smtClean="0"/>
          </a:p>
        </p:txBody>
      </p:sp>
      <p:sp>
        <p:nvSpPr>
          <p:cNvPr id="24579" name="Rectangle 2"/>
          <p:cNvSpPr>
            <a:spLocks noGrp="1" noChangeArrowheads="1"/>
          </p:cNvSpPr>
          <p:nvPr>
            <p:ph type="title"/>
          </p:nvPr>
        </p:nvSpPr>
        <p:spPr/>
        <p:txBody>
          <a:bodyPr/>
          <a:lstStyle/>
          <a:p>
            <a:pPr eaLnBrk="1" hangingPunct="1"/>
            <a:r>
              <a:rPr lang="en-US" smtClean="0"/>
              <a:t>Value-added Content</a:t>
            </a:r>
          </a:p>
        </p:txBody>
      </p:sp>
      <p:sp>
        <p:nvSpPr>
          <p:cNvPr id="24580" name="Rectangle 3"/>
          <p:cNvSpPr>
            <a:spLocks noGrp="1" noChangeArrowheads="1"/>
          </p:cNvSpPr>
          <p:nvPr>
            <p:ph type="body" idx="1"/>
          </p:nvPr>
        </p:nvSpPr>
        <p:spPr/>
        <p:txBody>
          <a:bodyPr/>
          <a:lstStyle/>
          <a:p>
            <a:pPr eaLnBrk="1" hangingPunct="1"/>
            <a:r>
              <a:rPr lang="en-US" smtClean="0"/>
              <a:t>Providing unique information.</a:t>
            </a:r>
          </a:p>
          <a:p>
            <a:pPr lvl="1" eaLnBrk="1" hangingPunct="1"/>
            <a:r>
              <a:rPr lang="en-US" smtClean="0"/>
              <a:t>Amazon.com’s book reviews. </a:t>
            </a:r>
          </a:p>
          <a:p>
            <a:pPr lvl="1" eaLnBrk="1" hangingPunct="1"/>
            <a:r>
              <a:rPr lang="en-US" smtClean="0"/>
              <a:t>A company marketing car wash franchises might discuss the differences between brush-based and brushless systems.</a:t>
            </a:r>
          </a:p>
          <a:p>
            <a:pPr lvl="1" eaLnBrk="1" hangingPunct="1"/>
            <a:r>
              <a:rPr lang="en-US" smtClean="0"/>
              <a:t>White Flower Farm, a plant retailer, offered humorous commentary on gardening issues.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80B83340-7F05-4CB8-AC3B-E6EFD95BC1B4}" type="slidenum">
              <a:rPr lang="en-US" b="0" smtClean="0"/>
              <a:pPr/>
              <a:t>22</a:t>
            </a:fld>
            <a:endParaRPr lang="en-US" b="0" smtClean="0"/>
          </a:p>
        </p:txBody>
      </p:sp>
      <p:sp>
        <p:nvSpPr>
          <p:cNvPr id="25603" name="Rectangle 2"/>
          <p:cNvSpPr>
            <a:spLocks noGrp="1" noChangeArrowheads="1"/>
          </p:cNvSpPr>
          <p:nvPr>
            <p:ph type="title"/>
          </p:nvPr>
        </p:nvSpPr>
        <p:spPr/>
        <p:txBody>
          <a:bodyPr/>
          <a:lstStyle/>
          <a:p>
            <a:pPr eaLnBrk="1" hangingPunct="1"/>
            <a:r>
              <a:rPr lang="en-US" smtClean="0"/>
              <a:t>Value-added Content</a:t>
            </a:r>
          </a:p>
        </p:txBody>
      </p:sp>
      <p:sp>
        <p:nvSpPr>
          <p:cNvPr id="25604" name="Rectangle 3"/>
          <p:cNvSpPr>
            <a:spLocks noGrp="1" noChangeArrowheads="1"/>
          </p:cNvSpPr>
          <p:nvPr>
            <p:ph type="body" idx="1"/>
          </p:nvPr>
        </p:nvSpPr>
        <p:spPr/>
        <p:txBody>
          <a:bodyPr/>
          <a:lstStyle/>
          <a:p>
            <a:pPr lvl="1" eaLnBrk="1" hangingPunct="1"/>
            <a:r>
              <a:rPr lang="en-US" smtClean="0"/>
              <a:t>William-Sonoma offers recipes that use  their packaged foods and cooking equipment.</a:t>
            </a:r>
          </a:p>
          <a:p>
            <a:pPr lvl="1" eaLnBrk="1" hangingPunct="1"/>
            <a:r>
              <a:rPr lang="en-US" smtClean="0"/>
              <a:t>Trekk, a web consulting company, offered a tutorial on techie topics that a savvy client needed to understand before hiring a consultant (now removed from their site).</a:t>
            </a:r>
          </a:p>
          <a:p>
            <a:pPr lvl="1" eaLnBrk="1" hangingPunct="1"/>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70CA730B-442F-430D-854E-A52D3C34DBE7}" type="slidenum">
              <a:rPr lang="en-US" b="0" smtClean="0"/>
              <a:pPr/>
              <a:t>23</a:t>
            </a:fld>
            <a:endParaRPr lang="en-US" b="0" smtClean="0"/>
          </a:p>
        </p:txBody>
      </p:sp>
      <p:sp>
        <p:nvSpPr>
          <p:cNvPr id="26627" name="Rectangle 1026"/>
          <p:cNvSpPr>
            <a:spLocks noGrp="1" noChangeArrowheads="1"/>
          </p:cNvSpPr>
          <p:nvPr>
            <p:ph type="title"/>
          </p:nvPr>
        </p:nvSpPr>
        <p:spPr/>
        <p:txBody>
          <a:bodyPr/>
          <a:lstStyle/>
          <a:p>
            <a:pPr eaLnBrk="1" hangingPunct="1"/>
            <a:r>
              <a:rPr lang="en-US" smtClean="0"/>
              <a:t>Value-added Content</a:t>
            </a:r>
          </a:p>
        </p:txBody>
      </p:sp>
      <p:sp>
        <p:nvSpPr>
          <p:cNvPr id="26628" name="Rectangle 1027"/>
          <p:cNvSpPr>
            <a:spLocks noGrp="1" noChangeArrowheads="1"/>
          </p:cNvSpPr>
          <p:nvPr>
            <p:ph type="body" idx="1"/>
          </p:nvPr>
        </p:nvSpPr>
        <p:spPr/>
        <p:txBody>
          <a:bodyPr/>
          <a:lstStyle/>
          <a:p>
            <a:pPr eaLnBrk="1" hangingPunct="1"/>
            <a:r>
              <a:rPr lang="en-US" smtClean="0"/>
              <a:t>Run a special promotion on a regular schedule.</a:t>
            </a:r>
          </a:p>
          <a:p>
            <a:pPr lvl="1" eaLnBrk="1" hangingPunct="1"/>
            <a:r>
              <a:rPr lang="en-US" smtClean="0"/>
              <a:t>Dell Computer used to have specials on refurbished computers every Saturday morning, and the other specials change almost daily. </a:t>
            </a:r>
          </a:p>
          <a:p>
            <a:pPr lvl="1" eaLnBrk="1" hangingPunct="1"/>
            <a:r>
              <a:rPr lang="en-US" smtClean="0"/>
              <a:t>Offering discount coupons that change on a predictable schedule.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D958CE25-368A-4B3D-962C-8B5BAAD552F0}" type="slidenum">
              <a:rPr lang="en-US" b="0" smtClean="0"/>
              <a:pPr/>
              <a:t>24</a:t>
            </a:fld>
            <a:endParaRPr lang="en-US" b="0" smtClean="0"/>
          </a:p>
        </p:txBody>
      </p:sp>
      <p:sp>
        <p:nvSpPr>
          <p:cNvPr id="27651" name="Rectangle 2"/>
          <p:cNvSpPr>
            <a:spLocks noGrp="1" noChangeArrowheads="1"/>
          </p:cNvSpPr>
          <p:nvPr>
            <p:ph type="title"/>
          </p:nvPr>
        </p:nvSpPr>
        <p:spPr/>
        <p:txBody>
          <a:bodyPr/>
          <a:lstStyle/>
          <a:p>
            <a:pPr eaLnBrk="1" hangingPunct="1"/>
            <a:r>
              <a:rPr lang="en-US" smtClean="0"/>
              <a:t>Value-added Content</a:t>
            </a:r>
          </a:p>
        </p:txBody>
      </p:sp>
      <p:sp>
        <p:nvSpPr>
          <p:cNvPr id="27652" name="Rectangle 3"/>
          <p:cNvSpPr>
            <a:spLocks noGrp="1" noChangeArrowheads="1"/>
          </p:cNvSpPr>
          <p:nvPr>
            <p:ph type="body" idx="1"/>
          </p:nvPr>
        </p:nvSpPr>
        <p:spPr/>
        <p:txBody>
          <a:bodyPr/>
          <a:lstStyle/>
          <a:p>
            <a:pPr eaLnBrk="1" hangingPunct="1"/>
            <a:r>
              <a:rPr lang="en-US" smtClean="0"/>
              <a:t>Run a contest.</a:t>
            </a:r>
          </a:p>
          <a:p>
            <a:pPr lvl="1" eaLnBrk="1" hangingPunct="1"/>
            <a:r>
              <a:rPr lang="en-US" smtClean="0"/>
              <a:t>Be careful here – legal ramifications. Consult an attorney.</a:t>
            </a:r>
          </a:p>
          <a:p>
            <a:pPr eaLnBrk="1" hangingPunct="1"/>
            <a:r>
              <a:rPr lang="en-US" smtClean="0"/>
              <a:t>Offer online tours.</a:t>
            </a:r>
          </a:p>
          <a:p>
            <a:pPr lvl="1" eaLnBrk="1" hangingPunct="1"/>
            <a:r>
              <a:rPr lang="en-US" smtClean="0"/>
              <a:t>A visual “tour” of Italy works well for a company marketing tours of Italy.</a:t>
            </a:r>
          </a:p>
          <a:p>
            <a:pPr lvl="1" eaLnBrk="1" hangingPunct="1"/>
            <a:r>
              <a:rPr lang="en-US" smtClean="0"/>
              <a:t>A visual “tour” of a meat-packing plant would probably be less successful.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341362A0-0DC9-4C2E-87F9-83A324541155}" type="slidenum">
              <a:rPr lang="en-US" b="0" smtClean="0"/>
              <a:pPr/>
              <a:t>25</a:t>
            </a:fld>
            <a:endParaRPr lang="en-US" b="0" smtClean="0"/>
          </a:p>
        </p:txBody>
      </p:sp>
      <p:sp>
        <p:nvSpPr>
          <p:cNvPr id="28675" name="Rectangle 2"/>
          <p:cNvSpPr>
            <a:spLocks noGrp="1" noChangeArrowheads="1"/>
          </p:cNvSpPr>
          <p:nvPr>
            <p:ph type="title"/>
          </p:nvPr>
        </p:nvSpPr>
        <p:spPr/>
        <p:txBody>
          <a:bodyPr/>
          <a:lstStyle/>
          <a:p>
            <a:pPr eaLnBrk="1" hangingPunct="1"/>
            <a:r>
              <a:rPr lang="en-US" smtClean="0"/>
              <a:t>Value-added Content</a:t>
            </a:r>
          </a:p>
        </p:txBody>
      </p:sp>
      <p:sp>
        <p:nvSpPr>
          <p:cNvPr id="28676" name="Rectangle 3"/>
          <p:cNvSpPr>
            <a:spLocks noGrp="1" noChangeArrowheads="1"/>
          </p:cNvSpPr>
          <p:nvPr>
            <p:ph type="body" idx="1"/>
          </p:nvPr>
        </p:nvSpPr>
        <p:spPr/>
        <p:txBody>
          <a:bodyPr/>
          <a:lstStyle/>
          <a:p>
            <a:pPr eaLnBrk="1" hangingPunct="1">
              <a:lnSpc>
                <a:spcPct val="90000"/>
              </a:lnSpc>
            </a:pPr>
            <a:r>
              <a:rPr lang="en-US" smtClean="0"/>
              <a:t>Offer demonstrations of how to do something, like carve a turkey (Butterball Turkeys) or learn to ski (a ski equipment site).</a:t>
            </a:r>
          </a:p>
          <a:p>
            <a:pPr eaLnBrk="1" hangingPunct="1">
              <a:lnSpc>
                <a:spcPct val="90000"/>
              </a:lnSpc>
            </a:pPr>
            <a:r>
              <a:rPr lang="en-US" smtClean="0"/>
              <a:t>Provide free products or services.</a:t>
            </a:r>
          </a:p>
          <a:p>
            <a:pPr lvl="1" eaLnBrk="1" hangingPunct="1">
              <a:lnSpc>
                <a:spcPct val="90000"/>
              </a:lnSpc>
            </a:pPr>
            <a:r>
              <a:rPr lang="en-US" smtClean="0"/>
              <a:t>Several cookware sites offer to store your recipes online, at their site.</a:t>
            </a:r>
          </a:p>
          <a:p>
            <a:pPr lvl="1" eaLnBrk="1" hangingPunct="1">
              <a:lnSpc>
                <a:spcPct val="90000"/>
              </a:lnSpc>
            </a:pPr>
            <a:r>
              <a:rPr lang="en-US" smtClean="0"/>
              <a:t>The Jelly Belly site offered a free packet of Jelly Bellies to people who fill out their survey page. </a:t>
            </a:r>
          </a:p>
          <a:p>
            <a:pPr eaLnBrk="1" hangingPunct="1">
              <a:lnSpc>
                <a:spcPct val="90000"/>
              </a:lnSpc>
              <a:buFontTx/>
              <a:buNone/>
            </a:pPr>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13DE2748-BFAF-497B-9797-B803AFDF1BC5}" type="slidenum">
              <a:rPr lang="en-US" b="0" smtClean="0"/>
              <a:pPr/>
              <a:t>26</a:t>
            </a:fld>
            <a:endParaRPr lang="en-US" b="0" smtClean="0"/>
          </a:p>
        </p:txBody>
      </p:sp>
      <p:sp>
        <p:nvSpPr>
          <p:cNvPr id="29699" name="Rectangle 2"/>
          <p:cNvSpPr>
            <a:spLocks noGrp="1" noChangeArrowheads="1"/>
          </p:cNvSpPr>
          <p:nvPr>
            <p:ph type="title"/>
          </p:nvPr>
        </p:nvSpPr>
        <p:spPr/>
        <p:txBody>
          <a:bodyPr/>
          <a:lstStyle/>
          <a:p>
            <a:pPr eaLnBrk="1" hangingPunct="1"/>
            <a:r>
              <a:rPr lang="en-US" smtClean="0"/>
              <a:t>Value-added Content</a:t>
            </a:r>
          </a:p>
        </p:txBody>
      </p:sp>
      <p:sp>
        <p:nvSpPr>
          <p:cNvPr id="29700" name="Rectangle 3"/>
          <p:cNvSpPr>
            <a:spLocks noGrp="1" noChangeArrowheads="1"/>
          </p:cNvSpPr>
          <p:nvPr>
            <p:ph type="body" idx="1"/>
          </p:nvPr>
        </p:nvSpPr>
        <p:spPr/>
        <p:txBody>
          <a:bodyPr/>
          <a:lstStyle/>
          <a:p>
            <a:pPr eaLnBrk="1" hangingPunct="1"/>
            <a:r>
              <a:rPr lang="en-US" smtClean="0"/>
              <a:t>Let visitors contribute to the site and get their five minutes of fame; encourage them to add pictures or reviews or tips or whatever.</a:t>
            </a:r>
          </a:p>
          <a:p>
            <a:pPr lvl="1" eaLnBrk="1" hangingPunct="1"/>
            <a:r>
              <a:rPr lang="en-US" smtClean="0"/>
              <a:t>The term is </a:t>
            </a:r>
            <a:r>
              <a:rPr lang="en-US" i="1" smtClean="0">
                <a:solidFill>
                  <a:schemeClr val="accent1"/>
                </a:solidFill>
              </a:rPr>
              <a:t>building community</a:t>
            </a:r>
            <a:r>
              <a:rPr lang="en-US" smtClean="0"/>
              <a:t>.</a:t>
            </a:r>
          </a:p>
          <a:p>
            <a:pPr lvl="1" eaLnBrk="1" hangingPunct="1"/>
            <a:r>
              <a:rPr lang="en-US" smtClean="0"/>
              <a:t>A photography equipment site has an online gallery of photos that customers can contribute to, then other visitors are invited to critique those photos. </a:t>
            </a:r>
          </a:p>
          <a:p>
            <a:pPr lvl="1" eaLnBrk="1" hangingPunct="1"/>
            <a:r>
              <a:rPr lang="en-US" smtClean="0"/>
              <a:t>Amazon’s reviews.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BEF07228-FCE1-4740-A212-9ADB2FEAB374}" type="slidenum">
              <a:rPr lang="en-US" b="0" smtClean="0"/>
              <a:pPr/>
              <a:t>27</a:t>
            </a:fld>
            <a:endParaRPr lang="en-US" b="0" smtClean="0"/>
          </a:p>
        </p:txBody>
      </p:sp>
      <p:sp>
        <p:nvSpPr>
          <p:cNvPr id="30723" name="Rectangle 2"/>
          <p:cNvSpPr>
            <a:spLocks noGrp="1" noChangeArrowheads="1"/>
          </p:cNvSpPr>
          <p:nvPr>
            <p:ph type="title"/>
          </p:nvPr>
        </p:nvSpPr>
        <p:spPr/>
        <p:txBody>
          <a:bodyPr/>
          <a:lstStyle/>
          <a:p>
            <a:pPr eaLnBrk="1" hangingPunct="1"/>
            <a:r>
              <a:rPr lang="en-US" smtClean="0"/>
              <a:t>Value-added Content</a:t>
            </a:r>
          </a:p>
        </p:txBody>
      </p:sp>
      <p:sp>
        <p:nvSpPr>
          <p:cNvPr id="30724" name="Rectangle 3"/>
          <p:cNvSpPr>
            <a:spLocks noGrp="1" noChangeArrowheads="1"/>
          </p:cNvSpPr>
          <p:nvPr>
            <p:ph type="body" idx="1"/>
          </p:nvPr>
        </p:nvSpPr>
        <p:spPr/>
        <p:txBody>
          <a:bodyPr/>
          <a:lstStyle/>
          <a:p>
            <a:pPr eaLnBrk="1" hangingPunct="1"/>
            <a:r>
              <a:rPr lang="en-US" smtClean="0"/>
              <a:t>Provide links (no money exchanged) or tie-ins (your site is paid by the linked-to site) to related sites.</a:t>
            </a:r>
          </a:p>
          <a:p>
            <a:pPr lvl="1" eaLnBrk="1" hangingPunct="1"/>
            <a:r>
              <a:rPr lang="en-US" smtClean="0"/>
              <a:t>The web site for this course might offer links to </a:t>
            </a:r>
            <a:r>
              <a:rPr lang="en-US" u="sng" smtClean="0"/>
              <a:t>Amazon.com</a:t>
            </a:r>
            <a:r>
              <a:rPr lang="en-US" smtClean="0"/>
              <a:t> to show books from the recommended bibliography, or a link to </a:t>
            </a:r>
            <a:r>
              <a:rPr lang="en-US" u="sng" smtClean="0"/>
              <a:t>WebPagesThatSuck.com</a:t>
            </a:r>
            <a:r>
              <a:rPr lang="en-US" smtClean="0"/>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650002BC-8670-4A10-8965-133D8938C194}" type="slidenum">
              <a:rPr lang="en-US" b="0" smtClean="0"/>
              <a:pPr/>
              <a:t>28</a:t>
            </a:fld>
            <a:endParaRPr lang="en-US" b="0" smtClean="0"/>
          </a:p>
        </p:txBody>
      </p:sp>
      <p:sp>
        <p:nvSpPr>
          <p:cNvPr id="31747" name="Rectangle 2"/>
          <p:cNvSpPr>
            <a:spLocks noGrp="1" noChangeArrowheads="1"/>
          </p:cNvSpPr>
          <p:nvPr>
            <p:ph type="title"/>
          </p:nvPr>
        </p:nvSpPr>
        <p:spPr/>
        <p:txBody>
          <a:bodyPr/>
          <a:lstStyle/>
          <a:p>
            <a:pPr eaLnBrk="1" hangingPunct="1"/>
            <a:r>
              <a:rPr lang="en-US" smtClean="0"/>
              <a:t>Value-added Content</a:t>
            </a:r>
          </a:p>
        </p:txBody>
      </p:sp>
      <p:sp>
        <p:nvSpPr>
          <p:cNvPr id="31748" name="Rectangle 3"/>
          <p:cNvSpPr>
            <a:spLocks noGrp="1" noChangeArrowheads="1"/>
          </p:cNvSpPr>
          <p:nvPr>
            <p:ph type="body" idx="1"/>
          </p:nvPr>
        </p:nvSpPr>
        <p:spPr/>
        <p:txBody>
          <a:bodyPr/>
          <a:lstStyle/>
          <a:p>
            <a:pPr lvl="1" eaLnBrk="1" hangingPunct="1"/>
            <a:r>
              <a:rPr lang="en-US" smtClean="0"/>
              <a:t>Careful with unpaid links, however – it may not be legal to post a link to a site without that site’s permission.</a:t>
            </a:r>
          </a:p>
          <a:p>
            <a:pPr lvl="2" eaLnBrk="1" hangingPunct="1"/>
            <a:r>
              <a:rPr lang="en-US" smtClean="0"/>
              <a:t>Example: MSN linked to TicketMaster without permission. TicketMaster wasn’t content to have people funneled into its site for free – they wanted payment from Microsoft and didn’t want MSN to do “deep linking” because it bypassed the ads on their home page. Hence a legal battle.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2F7E6863-5550-453A-8011-734D865BE351}" type="slidenum">
              <a:rPr lang="en-US" b="0" smtClean="0"/>
              <a:pPr/>
              <a:t>29</a:t>
            </a:fld>
            <a:endParaRPr lang="en-US" b="0" smtClean="0"/>
          </a:p>
        </p:txBody>
      </p:sp>
      <p:sp>
        <p:nvSpPr>
          <p:cNvPr id="32771" name="Rectangle 2"/>
          <p:cNvSpPr>
            <a:spLocks noGrp="1" noChangeArrowheads="1"/>
          </p:cNvSpPr>
          <p:nvPr>
            <p:ph type="title"/>
          </p:nvPr>
        </p:nvSpPr>
        <p:spPr/>
        <p:txBody>
          <a:bodyPr/>
          <a:lstStyle/>
          <a:p>
            <a:pPr eaLnBrk="1" hangingPunct="1"/>
            <a:r>
              <a:rPr lang="en-US" smtClean="0"/>
              <a:t>Value-added Content</a:t>
            </a:r>
          </a:p>
        </p:txBody>
      </p:sp>
      <p:sp>
        <p:nvSpPr>
          <p:cNvPr id="32772" name="Rectangle 3"/>
          <p:cNvSpPr>
            <a:spLocks noGrp="1" noChangeArrowheads="1"/>
          </p:cNvSpPr>
          <p:nvPr>
            <p:ph type="body" idx="1"/>
          </p:nvPr>
        </p:nvSpPr>
        <p:spPr/>
        <p:txBody>
          <a:bodyPr/>
          <a:lstStyle/>
          <a:p>
            <a:pPr eaLnBrk="1" hangingPunct="1"/>
            <a:r>
              <a:rPr lang="en-US" smtClean="0"/>
              <a:t>Answer FAQs about the product. </a:t>
            </a:r>
          </a:p>
          <a:p>
            <a:pPr eaLnBrk="1" hangingPunct="1"/>
            <a:r>
              <a:rPr lang="en-US" smtClean="0"/>
              <a:t>Anything else you can come up with, particularly if it is so cool that people pass it on for you – </a:t>
            </a:r>
            <a:r>
              <a:rPr lang="en-US" i="1" smtClean="0">
                <a:solidFill>
                  <a:schemeClr val="accent1"/>
                </a:solidFill>
              </a:rPr>
              <a:t>viral marketing</a:t>
            </a:r>
            <a:r>
              <a:rPr lang="en-US" smtClean="0"/>
              <a:t>.</a:t>
            </a:r>
          </a:p>
          <a:p>
            <a:pPr lvl="1" eaLnBrk="1" hangingPunct="1">
              <a:spcBef>
                <a:spcPts val="500"/>
              </a:spcBef>
              <a:spcAft>
                <a:spcPts val="500"/>
              </a:spcAft>
            </a:pPr>
            <a:r>
              <a:rPr lang="en-US" smtClean="0"/>
              <a:t>A few years back, an email was circulated with instructions to call National Discount Brokers at 800-888-3999, listen to the options, choose #7</a:t>
            </a:r>
          </a:p>
          <a:p>
            <a:pPr lvl="1" eaLnBrk="1" hangingPunct="1">
              <a:spcBef>
                <a:spcPts val="500"/>
              </a:spcBef>
              <a:spcAft>
                <a:spcPts val="500"/>
              </a:spcAft>
            </a:pPr>
            <a:r>
              <a:rPr lang="en-US" smtClean="0"/>
              <a:t>A duck quacking. Silly, but effective.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D9BFCC8F-8388-49DA-891B-DD972B97DA79}" type="slidenum">
              <a:rPr lang="en-US" b="0" smtClean="0"/>
              <a:pPr/>
              <a:t>3</a:t>
            </a:fld>
            <a:endParaRPr lang="en-US" b="0" smtClean="0"/>
          </a:p>
        </p:txBody>
      </p:sp>
      <p:sp>
        <p:nvSpPr>
          <p:cNvPr id="6147" name="Rectangle 2050"/>
          <p:cNvSpPr>
            <a:spLocks noGrp="1" noChangeArrowheads="1"/>
          </p:cNvSpPr>
          <p:nvPr>
            <p:ph type="title"/>
          </p:nvPr>
        </p:nvSpPr>
        <p:spPr/>
        <p:txBody>
          <a:bodyPr/>
          <a:lstStyle/>
          <a:p>
            <a:pPr eaLnBrk="1" hangingPunct="1"/>
            <a:r>
              <a:rPr lang="en-US" smtClean="0"/>
              <a:t>Content</a:t>
            </a:r>
          </a:p>
        </p:txBody>
      </p:sp>
      <p:sp>
        <p:nvSpPr>
          <p:cNvPr id="1337347" name="Rectangle 2051"/>
          <p:cNvSpPr>
            <a:spLocks noGrp="1" noChangeArrowheads="1"/>
          </p:cNvSpPr>
          <p:nvPr>
            <p:ph type="body" idx="1"/>
          </p:nvPr>
        </p:nvSpPr>
        <p:spPr/>
        <p:txBody>
          <a:bodyPr/>
          <a:lstStyle/>
          <a:p>
            <a:pPr eaLnBrk="1" hangingPunct="1"/>
            <a:r>
              <a:rPr lang="en-US" smtClean="0"/>
              <a:t>Purpose and audience drives content; every bit of content on the site should support the site purpose and be geared toward its audience.</a:t>
            </a:r>
          </a:p>
          <a:p>
            <a:pPr eaLnBrk="1" hangingPunct="1"/>
            <a:r>
              <a:rPr lang="en-US" i="1" smtClean="0">
                <a:solidFill>
                  <a:schemeClr val="accent1"/>
                </a:solidFill>
              </a:rPr>
              <a:t>Sticky sites:</a:t>
            </a:r>
            <a:r>
              <a:rPr lang="en-US" smtClean="0"/>
              <a:t> Sites that keep visitors browsing for a long period of time, and that visitors return to again and again.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337347">
                                            <p:txEl>
                                              <p:pRg st="0" end="0"/>
                                            </p:txEl>
                                          </p:spTgt>
                                        </p:tgtEl>
                                        <p:attrNameLst>
                                          <p:attrName>style.visibility</p:attrName>
                                        </p:attrNameLst>
                                      </p:cBhvr>
                                      <p:to>
                                        <p:strVal val="visible"/>
                                      </p:to>
                                    </p:set>
                                    <p:anim calcmode="lin" valueType="num">
                                      <p:cBhvr>
                                        <p:cTn id="7" dur="500" fill="hold"/>
                                        <p:tgtEl>
                                          <p:spTgt spid="1337347">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337347">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337347">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33734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337347">
                                            <p:txEl>
                                              <p:pRg st="1" end="1"/>
                                            </p:txEl>
                                          </p:spTgt>
                                        </p:tgtEl>
                                        <p:attrNameLst>
                                          <p:attrName>style.visibility</p:attrName>
                                        </p:attrNameLst>
                                      </p:cBhvr>
                                      <p:to>
                                        <p:strVal val="visible"/>
                                      </p:to>
                                    </p:set>
                                    <p:anim calcmode="lin" valueType="num">
                                      <p:cBhvr>
                                        <p:cTn id="15" dur="500" fill="hold"/>
                                        <p:tgtEl>
                                          <p:spTgt spid="1337347">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337347">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337347">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337347">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7347" grpId="0" build="p" bldLvl="5"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015D371B-E06A-448E-9114-ED092E51906D}" type="slidenum">
              <a:rPr lang="en-US" b="0" smtClean="0"/>
              <a:pPr/>
              <a:t>30</a:t>
            </a:fld>
            <a:endParaRPr lang="en-US" b="0" smtClean="0"/>
          </a:p>
        </p:txBody>
      </p:sp>
      <p:sp>
        <p:nvSpPr>
          <p:cNvPr id="33795" name="Rectangle 2"/>
          <p:cNvSpPr>
            <a:spLocks noGrp="1" noChangeArrowheads="1"/>
          </p:cNvSpPr>
          <p:nvPr>
            <p:ph type="title"/>
          </p:nvPr>
        </p:nvSpPr>
        <p:spPr/>
        <p:txBody>
          <a:bodyPr/>
          <a:lstStyle/>
          <a:p>
            <a:pPr eaLnBrk="1" hangingPunct="1"/>
            <a:r>
              <a:rPr lang="en-US" sz="3200" smtClean="0"/>
              <a:t>Content Management Systems (CMS)</a:t>
            </a:r>
          </a:p>
        </p:txBody>
      </p:sp>
      <p:sp>
        <p:nvSpPr>
          <p:cNvPr id="33796" name="Rectangle 3"/>
          <p:cNvSpPr>
            <a:spLocks noGrp="1" noChangeArrowheads="1"/>
          </p:cNvSpPr>
          <p:nvPr>
            <p:ph type="body" idx="1"/>
          </p:nvPr>
        </p:nvSpPr>
        <p:spPr/>
        <p:txBody>
          <a:bodyPr/>
          <a:lstStyle/>
          <a:p>
            <a:pPr eaLnBrk="1" hangingPunct="1"/>
            <a:r>
              <a:rPr lang="en-US" sz="3600" smtClean="0"/>
              <a:t>Programs that allow content providers to manage their own content while web designers and programmers manage the code that surrounds the content. </a:t>
            </a:r>
          </a:p>
          <a:p>
            <a:pPr eaLnBrk="1" hangingPunct="1"/>
            <a:r>
              <a:rPr lang="en-US" sz="3600" smtClean="0"/>
              <a:t>Three general techniques…</a:t>
            </a:r>
          </a:p>
          <a:p>
            <a:pPr eaLnBrk="1" hangingPunct="1">
              <a:buFontTx/>
              <a:buNone/>
            </a:pPr>
            <a:endParaRPr lang="en-US" sz="36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96A97D91-8EAF-401D-9414-BB6A96764054}" type="slidenum">
              <a:rPr lang="en-US" b="0" smtClean="0"/>
              <a:pPr/>
              <a:t>31</a:t>
            </a:fld>
            <a:endParaRPr lang="en-US" b="0" smtClean="0"/>
          </a:p>
        </p:txBody>
      </p:sp>
      <p:sp>
        <p:nvSpPr>
          <p:cNvPr id="34819" name="Rectangle 2"/>
          <p:cNvSpPr>
            <a:spLocks noGrp="1" noChangeArrowheads="1"/>
          </p:cNvSpPr>
          <p:nvPr>
            <p:ph type="title"/>
          </p:nvPr>
        </p:nvSpPr>
        <p:spPr/>
        <p:txBody>
          <a:bodyPr/>
          <a:lstStyle/>
          <a:p>
            <a:pPr eaLnBrk="1" hangingPunct="1"/>
            <a:r>
              <a:rPr lang="en-US" sz="3200" smtClean="0"/>
              <a:t>Content Management Systems (CMS)</a:t>
            </a:r>
          </a:p>
        </p:txBody>
      </p:sp>
      <p:sp>
        <p:nvSpPr>
          <p:cNvPr id="34820" name="Rectangle 3"/>
          <p:cNvSpPr>
            <a:spLocks noGrp="1" noChangeArrowheads="1"/>
          </p:cNvSpPr>
          <p:nvPr>
            <p:ph type="body" idx="1"/>
          </p:nvPr>
        </p:nvSpPr>
        <p:spPr/>
        <p:txBody>
          <a:bodyPr/>
          <a:lstStyle/>
          <a:p>
            <a:pPr marL="990600" lvl="1" indent="-533400" eaLnBrk="1" hangingPunct="1">
              <a:spcBef>
                <a:spcPts val="500"/>
              </a:spcBef>
              <a:spcAft>
                <a:spcPts val="500"/>
              </a:spcAft>
              <a:buFontTx/>
              <a:buAutoNum type="arabicPeriod"/>
            </a:pPr>
            <a:r>
              <a:rPr lang="en-US" sz="3200" smtClean="0"/>
              <a:t>Content providers work on the HTML page but can change </a:t>
            </a:r>
            <a:r>
              <a:rPr lang="en-US" sz="3200" i="1" smtClean="0"/>
              <a:t>only</a:t>
            </a:r>
            <a:r>
              <a:rPr lang="en-US" sz="3200" smtClean="0"/>
              <a:t> the content areas. Examples:</a:t>
            </a:r>
          </a:p>
          <a:p>
            <a:pPr marL="1371600" lvl="2" indent="-457200" eaLnBrk="1" hangingPunct="1">
              <a:spcBef>
                <a:spcPts val="500"/>
              </a:spcBef>
              <a:spcAft>
                <a:spcPts val="500"/>
              </a:spcAft>
            </a:pPr>
            <a:r>
              <a:rPr lang="en-US" sz="2800" smtClean="0"/>
              <a:t>WordPress is a free template system for blogs </a:t>
            </a:r>
            <a:r>
              <a:rPr lang="en-US" sz="2800" smtClean="0">
                <a:hlinkClick r:id="rId2"/>
              </a:rPr>
              <a:t>http://wordpress.com/</a:t>
            </a:r>
            <a:r>
              <a:rPr lang="en-US" sz="2800" smtClean="0"/>
              <a:t> </a:t>
            </a:r>
          </a:p>
          <a:p>
            <a:pPr marL="1371600" lvl="2" indent="-457200" eaLnBrk="1" hangingPunct="1">
              <a:spcBef>
                <a:spcPts val="500"/>
              </a:spcBef>
              <a:spcAft>
                <a:spcPts val="500"/>
              </a:spcAft>
            </a:pPr>
            <a:r>
              <a:rPr lang="en-US" sz="2800" smtClean="0"/>
              <a:t>Drupal is an open source content management platform powering millions of websites and applications </a:t>
            </a:r>
            <a:r>
              <a:rPr lang="en-US" sz="2800" smtClean="0">
                <a:hlinkClick r:id="rId3"/>
              </a:rPr>
              <a:t>https://drupal.org/</a:t>
            </a:r>
            <a:endParaRPr lang="en-US" sz="2800" smtClean="0"/>
          </a:p>
          <a:p>
            <a:pPr marL="1371600" lvl="2" indent="-457200" eaLnBrk="1" hangingPunct="1">
              <a:spcBef>
                <a:spcPts val="500"/>
              </a:spcBef>
              <a:spcAft>
                <a:spcPts val="500"/>
              </a:spcAft>
            </a:pPr>
            <a:endParaRPr lang="en-US" sz="28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1126477F-F659-4165-9AB5-B13DDA659E69}" type="slidenum">
              <a:rPr lang="en-US" b="0" smtClean="0"/>
              <a:pPr/>
              <a:t>32</a:t>
            </a:fld>
            <a:endParaRPr lang="en-US" b="0" smtClean="0"/>
          </a:p>
        </p:txBody>
      </p:sp>
      <p:sp>
        <p:nvSpPr>
          <p:cNvPr id="35843" name="Rectangle 2"/>
          <p:cNvSpPr>
            <a:spLocks noGrp="1" noChangeArrowheads="1"/>
          </p:cNvSpPr>
          <p:nvPr>
            <p:ph type="title"/>
          </p:nvPr>
        </p:nvSpPr>
        <p:spPr/>
        <p:txBody>
          <a:bodyPr/>
          <a:lstStyle/>
          <a:p>
            <a:pPr eaLnBrk="1" hangingPunct="1"/>
            <a:r>
              <a:rPr lang="en-US" sz="3200" smtClean="0"/>
              <a:t>Content Management Systems (CMS)</a:t>
            </a:r>
          </a:p>
        </p:txBody>
      </p:sp>
      <p:sp>
        <p:nvSpPr>
          <p:cNvPr id="35844" name="Rectangle 3"/>
          <p:cNvSpPr>
            <a:spLocks noGrp="1" noChangeArrowheads="1"/>
          </p:cNvSpPr>
          <p:nvPr>
            <p:ph type="body" idx="1"/>
          </p:nvPr>
        </p:nvSpPr>
        <p:spPr/>
        <p:txBody>
          <a:bodyPr/>
          <a:lstStyle/>
          <a:p>
            <a:pPr marL="1371600" lvl="2" indent="-457200" eaLnBrk="1" hangingPunct="1">
              <a:spcBef>
                <a:spcPts val="500"/>
              </a:spcBef>
              <a:spcAft>
                <a:spcPts val="500"/>
              </a:spcAft>
            </a:pPr>
            <a:r>
              <a:rPr lang="en-US" sz="2800" smtClean="0"/>
              <a:t>Joomla </a:t>
            </a:r>
            <a:r>
              <a:rPr lang="en-US" sz="2800" smtClean="0">
                <a:hlinkClick r:id="rId2"/>
              </a:rPr>
              <a:t>http://www.joomla.org/</a:t>
            </a:r>
            <a:r>
              <a:rPr lang="en-US" sz="2800" smtClean="0"/>
              <a:t> </a:t>
            </a:r>
          </a:p>
          <a:p>
            <a:pPr marL="1371600" lvl="2" indent="-457200" eaLnBrk="1" hangingPunct="1">
              <a:spcBef>
                <a:spcPts val="500"/>
              </a:spcBef>
              <a:spcAft>
                <a:spcPts val="500"/>
              </a:spcAft>
            </a:pPr>
            <a:r>
              <a:rPr lang="en-US" sz="2800" smtClean="0"/>
              <a:t>Dreamweaver plus either Contribute or Dreamweaver templates.</a:t>
            </a:r>
          </a:p>
          <a:p>
            <a:pPr marL="1752600" lvl="3" indent="-381000" eaLnBrk="1" hangingPunct="1">
              <a:spcBef>
                <a:spcPts val="500"/>
              </a:spcBef>
              <a:spcAft>
                <a:spcPts val="500"/>
              </a:spcAft>
            </a:pPr>
            <a:r>
              <a:rPr lang="en-US" sz="2400" smtClean="0"/>
              <a:t>Relatively cheap, since only the cost of the editing software for each workstation.</a:t>
            </a:r>
          </a:p>
          <a:p>
            <a:pPr marL="1371600" lvl="2" indent="-457200" eaLnBrk="1" hangingPunct="1">
              <a:spcBef>
                <a:spcPts val="500"/>
              </a:spcBef>
              <a:spcAft>
                <a:spcPts val="500"/>
              </a:spcAft>
            </a:pPr>
            <a:endParaRPr lang="en-US" sz="2800" smtClean="0"/>
          </a:p>
          <a:p>
            <a:pPr marL="1371600" lvl="2" indent="-457200" eaLnBrk="1" hangingPunct="1">
              <a:spcBef>
                <a:spcPts val="500"/>
              </a:spcBef>
              <a:spcAft>
                <a:spcPts val="500"/>
              </a:spcAft>
            </a:pPr>
            <a:endParaRPr lang="en-US" sz="28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15A40AF7-D608-4954-BD30-8D5BA3481B39}" type="slidenum">
              <a:rPr lang="en-US" b="0" smtClean="0"/>
              <a:pPr/>
              <a:t>33</a:t>
            </a:fld>
            <a:endParaRPr lang="en-US" b="0" smtClean="0"/>
          </a:p>
        </p:txBody>
      </p:sp>
      <p:sp>
        <p:nvSpPr>
          <p:cNvPr id="36867" name="Rectangle 2"/>
          <p:cNvSpPr>
            <a:spLocks noGrp="1" noChangeArrowheads="1"/>
          </p:cNvSpPr>
          <p:nvPr>
            <p:ph type="title"/>
          </p:nvPr>
        </p:nvSpPr>
        <p:spPr/>
        <p:txBody>
          <a:bodyPr/>
          <a:lstStyle/>
          <a:p>
            <a:pPr eaLnBrk="1" hangingPunct="1"/>
            <a:r>
              <a:rPr lang="en-US" sz="3200" smtClean="0"/>
              <a:t>Content Management Systems (CMS)</a:t>
            </a:r>
          </a:p>
        </p:txBody>
      </p:sp>
      <p:sp>
        <p:nvSpPr>
          <p:cNvPr id="36868" name="Rectangle 3"/>
          <p:cNvSpPr>
            <a:spLocks noGrp="1" noChangeArrowheads="1"/>
          </p:cNvSpPr>
          <p:nvPr>
            <p:ph type="body" idx="1"/>
          </p:nvPr>
        </p:nvSpPr>
        <p:spPr/>
        <p:txBody>
          <a:bodyPr/>
          <a:lstStyle/>
          <a:p>
            <a:pPr marL="990600" lvl="1" indent="-533400" eaLnBrk="1" hangingPunct="1">
              <a:spcBef>
                <a:spcPts val="500"/>
              </a:spcBef>
              <a:spcAft>
                <a:spcPts val="500"/>
              </a:spcAft>
              <a:buFontTx/>
              <a:buAutoNum type="arabicPeriod" startAt="2"/>
            </a:pPr>
            <a:r>
              <a:rPr lang="en-US" sz="3200" smtClean="0"/>
              <a:t>Using a full-featured, ready-made content management system, in which the content is in separate files on the server that are joined with the HTML page when the webserver ships the page off to the browser. </a:t>
            </a:r>
          </a:p>
          <a:p>
            <a:pPr marL="1371600" lvl="2" indent="-457200" eaLnBrk="1" hangingPunct="1">
              <a:spcBef>
                <a:spcPts val="500"/>
              </a:spcBef>
              <a:spcAft>
                <a:spcPts val="500"/>
              </a:spcAft>
            </a:pPr>
            <a:r>
              <a:rPr lang="en-US" sz="2800" smtClean="0"/>
              <a:t>Content providers create the content in familiar software, such as Word. </a:t>
            </a:r>
          </a:p>
          <a:p>
            <a:pPr marL="1371600" lvl="2" indent="-457200" eaLnBrk="1" hangingPunct="1">
              <a:spcBef>
                <a:spcPts val="500"/>
              </a:spcBef>
              <a:spcAft>
                <a:spcPts val="500"/>
              </a:spcAft>
            </a:pPr>
            <a:r>
              <a:rPr lang="en-US" sz="2800" smtClean="0"/>
              <a:t>Expensive – a system-wide license.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0AB3CD20-F8E3-4CE5-9E03-EE3D92556D18}" type="slidenum">
              <a:rPr lang="en-US" b="0" smtClean="0"/>
              <a:pPr/>
              <a:t>34</a:t>
            </a:fld>
            <a:endParaRPr lang="en-US" b="0" smtClean="0"/>
          </a:p>
        </p:txBody>
      </p:sp>
      <p:sp>
        <p:nvSpPr>
          <p:cNvPr id="37891" name="Rectangle 2"/>
          <p:cNvSpPr>
            <a:spLocks noGrp="1" noChangeArrowheads="1"/>
          </p:cNvSpPr>
          <p:nvPr>
            <p:ph type="title"/>
          </p:nvPr>
        </p:nvSpPr>
        <p:spPr/>
        <p:txBody>
          <a:bodyPr/>
          <a:lstStyle/>
          <a:p>
            <a:pPr eaLnBrk="1" hangingPunct="1"/>
            <a:r>
              <a:rPr lang="en-US" sz="3200" smtClean="0"/>
              <a:t>Content Management Systems (CMS)</a:t>
            </a:r>
          </a:p>
        </p:txBody>
      </p:sp>
      <p:sp>
        <p:nvSpPr>
          <p:cNvPr id="37892" name="Rectangle 3"/>
          <p:cNvSpPr>
            <a:spLocks noGrp="1" noChangeArrowheads="1"/>
          </p:cNvSpPr>
          <p:nvPr>
            <p:ph type="body" idx="1"/>
          </p:nvPr>
        </p:nvSpPr>
        <p:spPr/>
        <p:txBody>
          <a:bodyPr/>
          <a:lstStyle/>
          <a:p>
            <a:pPr marL="990600" lvl="1" indent="-533400" eaLnBrk="1" hangingPunct="1">
              <a:spcBef>
                <a:spcPts val="500"/>
              </a:spcBef>
              <a:spcAft>
                <a:spcPts val="500"/>
              </a:spcAft>
              <a:buFontTx/>
              <a:buAutoNum type="arabicPeriod" startAt="3"/>
            </a:pPr>
            <a:r>
              <a:rPr lang="en-US" sz="3200" smtClean="0"/>
              <a:t>Custom programming solutions/applications to manage the entire system, including standard databases on the server-side.</a:t>
            </a:r>
          </a:p>
          <a:p>
            <a:pPr marL="1371600" lvl="2" indent="-457200" eaLnBrk="1" hangingPunct="1">
              <a:spcBef>
                <a:spcPts val="500"/>
              </a:spcBef>
              <a:spcAft>
                <a:spcPts val="500"/>
              </a:spcAft>
            </a:pPr>
            <a:r>
              <a:rPr lang="en-US" sz="2800" smtClean="0"/>
              <a:t>Example: Amazon.</a:t>
            </a:r>
          </a:p>
          <a:p>
            <a:pPr marL="1371600" lvl="2" indent="-457200" eaLnBrk="1" hangingPunct="1">
              <a:spcBef>
                <a:spcPts val="500"/>
              </a:spcBef>
              <a:spcAft>
                <a:spcPts val="500"/>
              </a:spcAft>
            </a:pPr>
            <a:r>
              <a:rPr lang="en-US" sz="2800" smtClean="0"/>
              <a:t>Custom programming can range from expensive to exorbitantly expensive, depending upon the size and complexity of the system.</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8833E6B7-FF67-4FA9-8BCF-A1B6BA9F482E}" type="slidenum">
              <a:rPr lang="en-US" b="0" smtClean="0"/>
              <a:pPr/>
              <a:t>35</a:t>
            </a:fld>
            <a:endParaRPr lang="en-US" b="0" smtClean="0"/>
          </a:p>
        </p:txBody>
      </p:sp>
      <p:sp>
        <p:nvSpPr>
          <p:cNvPr id="38915" name="Rectangle 2"/>
          <p:cNvSpPr>
            <a:spLocks noGrp="1" noChangeArrowheads="1"/>
          </p:cNvSpPr>
          <p:nvPr>
            <p:ph type="title"/>
          </p:nvPr>
        </p:nvSpPr>
        <p:spPr/>
        <p:txBody>
          <a:bodyPr/>
          <a:lstStyle/>
          <a:p>
            <a:pPr eaLnBrk="1" hangingPunct="1"/>
            <a:r>
              <a:rPr lang="en-US" smtClean="0"/>
              <a:t>Content Summary</a:t>
            </a:r>
          </a:p>
        </p:txBody>
      </p:sp>
      <p:sp>
        <p:nvSpPr>
          <p:cNvPr id="38916" name="Rectangle 3"/>
          <p:cNvSpPr>
            <a:spLocks noGrp="1" noChangeArrowheads="1"/>
          </p:cNvSpPr>
          <p:nvPr>
            <p:ph type="body" idx="1"/>
          </p:nvPr>
        </p:nvSpPr>
        <p:spPr/>
        <p:txBody>
          <a:bodyPr/>
          <a:lstStyle/>
          <a:p>
            <a:pPr eaLnBrk="1" hangingPunct="1"/>
            <a:r>
              <a:rPr lang="en-US" smtClean="0"/>
              <a:t>If you can’t come up with any valuable content that entices visitors to return time after time, you shouldn’t be building a site. </a:t>
            </a:r>
          </a:p>
          <a:p>
            <a:pPr eaLnBrk="1" hangingPunct="1"/>
            <a:r>
              <a:rPr lang="en-US" smtClean="0"/>
              <a:t>The old marketing adage is that it costs five times as much to sell to a new customer as it does to sell to a returning customer.</a:t>
            </a:r>
          </a:p>
          <a:p>
            <a:pPr eaLnBrk="1" hangingPunct="1"/>
            <a:endParaRPr lang="en-US" smtClean="0"/>
          </a:p>
          <a:p>
            <a:pPr lvl="2" eaLnBrk="1" hangingPunct="1"/>
            <a:endParaRPr lang="en-US" smtClean="0"/>
          </a:p>
          <a:p>
            <a:pPr lvl="2" eaLnBrk="1" hangingPunct="1">
              <a:buFontTx/>
              <a:buNone/>
            </a:pP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1A1C8CA8-4780-4868-8D23-066C2F7BDE3A}" type="slidenum">
              <a:rPr lang="en-US" b="0" smtClean="0"/>
              <a:pPr/>
              <a:t>4</a:t>
            </a:fld>
            <a:endParaRPr lang="en-US" b="0" smtClean="0"/>
          </a:p>
        </p:txBody>
      </p:sp>
      <p:sp>
        <p:nvSpPr>
          <p:cNvPr id="7171" name="Rectangle 2"/>
          <p:cNvSpPr>
            <a:spLocks noGrp="1" noChangeArrowheads="1"/>
          </p:cNvSpPr>
          <p:nvPr>
            <p:ph type="title"/>
          </p:nvPr>
        </p:nvSpPr>
        <p:spPr/>
        <p:txBody>
          <a:bodyPr/>
          <a:lstStyle/>
          <a:p>
            <a:pPr eaLnBrk="1" hangingPunct="1"/>
            <a:r>
              <a:rPr lang="en-US" smtClean="0"/>
              <a:t>Content</a:t>
            </a:r>
          </a:p>
        </p:txBody>
      </p:sp>
      <p:sp>
        <p:nvSpPr>
          <p:cNvPr id="7172" name="Rectangle 3"/>
          <p:cNvSpPr>
            <a:spLocks noGrp="1" noChangeArrowheads="1"/>
          </p:cNvSpPr>
          <p:nvPr>
            <p:ph type="body" idx="1"/>
          </p:nvPr>
        </p:nvSpPr>
        <p:spPr/>
        <p:txBody>
          <a:bodyPr/>
          <a:lstStyle/>
          <a:p>
            <a:pPr eaLnBrk="1" hangingPunct="1"/>
            <a:r>
              <a:rPr lang="en-US" smtClean="0"/>
              <a:t>Ask why anyone would want to return to the site a second time, or even better, a 97th time. </a:t>
            </a:r>
          </a:p>
          <a:p>
            <a:pPr lvl="1" eaLnBrk="1" hangingPunct="1"/>
            <a:r>
              <a:rPr lang="en-US" smtClean="0"/>
              <a:t>If you can’t give a good answer to that, you need to come up with a way to get visitors to return to you site.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D272D748-DBFE-49A8-8CAA-D3234D4A0C0A}" type="slidenum">
              <a:rPr lang="en-US" b="0" smtClean="0"/>
              <a:pPr/>
              <a:t>5</a:t>
            </a:fld>
            <a:endParaRPr lang="en-US" b="0" smtClean="0"/>
          </a:p>
        </p:txBody>
      </p:sp>
      <p:sp>
        <p:nvSpPr>
          <p:cNvPr id="8195" name="Rectangle 2"/>
          <p:cNvSpPr>
            <a:spLocks noGrp="1" noChangeArrowheads="1"/>
          </p:cNvSpPr>
          <p:nvPr>
            <p:ph type="title"/>
          </p:nvPr>
        </p:nvSpPr>
        <p:spPr/>
        <p:txBody>
          <a:bodyPr/>
          <a:lstStyle/>
          <a:p>
            <a:pPr eaLnBrk="1" hangingPunct="1"/>
            <a:r>
              <a:rPr lang="en-US" smtClean="0"/>
              <a:t>Content</a:t>
            </a:r>
          </a:p>
        </p:txBody>
      </p:sp>
      <p:sp>
        <p:nvSpPr>
          <p:cNvPr id="8196" name="Rectangle 3"/>
          <p:cNvSpPr>
            <a:spLocks noGrp="1" noChangeArrowheads="1"/>
          </p:cNvSpPr>
          <p:nvPr>
            <p:ph type="body" idx="1"/>
          </p:nvPr>
        </p:nvSpPr>
        <p:spPr/>
        <p:txBody>
          <a:bodyPr/>
          <a:lstStyle/>
          <a:p>
            <a:pPr eaLnBrk="1" hangingPunct="1">
              <a:lnSpc>
                <a:spcPct val="90000"/>
              </a:lnSpc>
            </a:pPr>
            <a:r>
              <a:rPr lang="en-US" smtClean="0"/>
              <a:t>Two major ways to do this:</a:t>
            </a:r>
          </a:p>
          <a:p>
            <a:pPr lvl="1" eaLnBrk="1" hangingPunct="1">
              <a:lnSpc>
                <a:spcPct val="90000"/>
              </a:lnSpc>
            </a:pPr>
            <a:r>
              <a:rPr lang="en-US" smtClean="0"/>
              <a:t>Update the content constantly, and make sure visitors know that it will be updated constantly.</a:t>
            </a:r>
          </a:p>
          <a:p>
            <a:pPr lvl="1" eaLnBrk="1" hangingPunct="1">
              <a:lnSpc>
                <a:spcPct val="90000"/>
              </a:lnSpc>
            </a:pPr>
            <a:r>
              <a:rPr lang="en-US" smtClean="0"/>
              <a:t>Don’t just talk about how cool the company is – give the visitors something of value </a:t>
            </a:r>
            <a:r>
              <a:rPr lang="en-US" i="1" smtClean="0"/>
              <a:t>to them</a:t>
            </a:r>
            <a:r>
              <a:rPr lang="en-US" smtClean="0"/>
              <a:t> right now.</a:t>
            </a:r>
          </a:p>
          <a:p>
            <a:pPr eaLnBrk="1" hangingPunct="1">
              <a:lnSpc>
                <a:spcPct val="90000"/>
              </a:lnSpc>
            </a:pPr>
            <a:r>
              <a:rPr lang="en-US" smtClean="0"/>
              <a:t>Show the value (most important information) of the site immediately.</a:t>
            </a:r>
          </a:p>
          <a:p>
            <a:pPr lvl="1" eaLnBrk="1" hangingPunct="1">
              <a:lnSpc>
                <a:spcPct val="90000"/>
              </a:lnSpc>
            </a:pPr>
            <a:r>
              <a:rPr lang="en-US" smtClean="0"/>
              <a:t>Slant your site to the value given to your customer, not what the company values.</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64E3AF54-4CE3-40BC-8476-C53B55D2510D}" type="slidenum">
              <a:rPr lang="en-US" b="0" smtClean="0"/>
              <a:pPr/>
              <a:t>6</a:t>
            </a:fld>
            <a:endParaRPr lang="en-US" b="0" smtClean="0"/>
          </a:p>
        </p:txBody>
      </p:sp>
      <p:sp>
        <p:nvSpPr>
          <p:cNvPr id="1379330" name="Rectangle 2"/>
          <p:cNvSpPr>
            <a:spLocks noGrp="1" noChangeArrowheads="1"/>
          </p:cNvSpPr>
          <p:nvPr>
            <p:ph type="title"/>
          </p:nvPr>
        </p:nvSpPr>
        <p:spPr/>
        <p:txBody>
          <a:bodyPr/>
          <a:lstStyle/>
          <a:p>
            <a:pPr eaLnBrk="1" hangingPunct="1"/>
            <a:r>
              <a:rPr lang="en-US" smtClean="0"/>
              <a:t>Content Tips</a:t>
            </a:r>
          </a:p>
        </p:txBody>
      </p:sp>
      <p:sp>
        <p:nvSpPr>
          <p:cNvPr id="1379331" name="Rectangle 3"/>
          <p:cNvSpPr>
            <a:spLocks noGrp="1" noChangeArrowheads="1"/>
          </p:cNvSpPr>
          <p:nvPr>
            <p:ph type="body" idx="1"/>
          </p:nvPr>
        </p:nvSpPr>
        <p:spPr/>
        <p:txBody>
          <a:bodyPr/>
          <a:lstStyle/>
          <a:p>
            <a:pPr eaLnBrk="1" hangingPunct="1"/>
            <a:r>
              <a:rPr lang="en-US" smtClean="0"/>
              <a:t>Answer who, what, when, where, why, as appropriate.</a:t>
            </a:r>
          </a:p>
          <a:p>
            <a:pPr eaLnBrk="1" hangingPunct="1"/>
            <a:r>
              <a:rPr lang="en-US" smtClean="0"/>
              <a:t>Use correct grammar and spelling.</a:t>
            </a:r>
          </a:p>
          <a:p>
            <a:pPr lvl="1" eaLnBrk="1" hangingPunct="1"/>
            <a:r>
              <a:rPr lang="en-US" smtClean="0"/>
              <a:t>Read the content aloud – you ear will catch errors that your eyes will not.</a:t>
            </a:r>
          </a:p>
          <a:p>
            <a:pPr lvl="1" eaLnBrk="1" hangingPunct="1"/>
            <a:r>
              <a:rPr lang="en-US" smtClean="0"/>
              <a:t>Read the content backwards – more likely to notice when words are misspelled. </a:t>
            </a:r>
          </a:p>
          <a:p>
            <a:pPr eaLnBrk="1" hangingPunct="1"/>
            <a:r>
              <a:rPr lang="en-US" smtClean="0"/>
              <a:t>Avoid acronyms and jargon.</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379330"/>
                                        </p:tgtEl>
                                        <p:attrNameLst>
                                          <p:attrName>style.visibility</p:attrName>
                                        </p:attrNameLst>
                                      </p:cBhvr>
                                      <p:to>
                                        <p:strVal val="visible"/>
                                      </p:to>
                                    </p:set>
                                    <p:anim calcmode="lin" valueType="num">
                                      <p:cBhvr>
                                        <p:cTn id="7" dur="500" fill="hold"/>
                                        <p:tgtEl>
                                          <p:spTgt spid="1379330"/>
                                        </p:tgtEl>
                                        <p:attrNameLst>
                                          <p:attrName>ppt_x</p:attrName>
                                        </p:attrNameLst>
                                      </p:cBhvr>
                                      <p:tavLst>
                                        <p:tav tm="0">
                                          <p:val>
                                            <p:strVal val="#ppt_x+#ppt_w/2"/>
                                          </p:val>
                                        </p:tav>
                                        <p:tav tm="100000">
                                          <p:val>
                                            <p:strVal val="#ppt_x"/>
                                          </p:val>
                                        </p:tav>
                                      </p:tavLst>
                                    </p:anim>
                                    <p:anim calcmode="lin" valueType="num">
                                      <p:cBhvr>
                                        <p:cTn id="8" dur="500" fill="hold"/>
                                        <p:tgtEl>
                                          <p:spTgt spid="1379330"/>
                                        </p:tgtEl>
                                        <p:attrNameLst>
                                          <p:attrName>ppt_y</p:attrName>
                                        </p:attrNameLst>
                                      </p:cBhvr>
                                      <p:tavLst>
                                        <p:tav tm="0">
                                          <p:val>
                                            <p:strVal val="#ppt_y"/>
                                          </p:val>
                                        </p:tav>
                                        <p:tav tm="100000">
                                          <p:val>
                                            <p:strVal val="#ppt_y"/>
                                          </p:val>
                                        </p:tav>
                                      </p:tavLst>
                                    </p:anim>
                                    <p:anim calcmode="lin" valueType="num">
                                      <p:cBhvr>
                                        <p:cTn id="9" dur="500" fill="hold"/>
                                        <p:tgtEl>
                                          <p:spTgt spid="1379330"/>
                                        </p:tgtEl>
                                        <p:attrNameLst>
                                          <p:attrName>ppt_w</p:attrName>
                                        </p:attrNameLst>
                                      </p:cBhvr>
                                      <p:tavLst>
                                        <p:tav tm="0">
                                          <p:val>
                                            <p:fltVal val="0"/>
                                          </p:val>
                                        </p:tav>
                                        <p:tav tm="100000">
                                          <p:val>
                                            <p:strVal val="#ppt_w"/>
                                          </p:val>
                                        </p:tav>
                                      </p:tavLst>
                                    </p:anim>
                                    <p:anim calcmode="lin" valueType="num">
                                      <p:cBhvr>
                                        <p:cTn id="10" dur="500" fill="hold"/>
                                        <p:tgtEl>
                                          <p:spTgt spid="1379330"/>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projcto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379331">
                                            <p:txEl>
                                              <p:pRg st="0" end="0"/>
                                            </p:txEl>
                                          </p:spTgt>
                                        </p:tgtEl>
                                        <p:attrNameLst>
                                          <p:attrName>style.visibility</p:attrName>
                                        </p:attrNameLst>
                                      </p:cBhvr>
                                      <p:to>
                                        <p:strVal val="visible"/>
                                      </p:to>
                                    </p:set>
                                    <p:anim calcmode="lin" valueType="num">
                                      <p:cBhvr>
                                        <p:cTn id="15" dur="500" fill="hold"/>
                                        <p:tgtEl>
                                          <p:spTgt spid="1379331">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1379331">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1379331">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37933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379331">
                                            <p:txEl>
                                              <p:pRg st="1" end="1"/>
                                            </p:txEl>
                                          </p:spTgt>
                                        </p:tgtEl>
                                        <p:attrNameLst>
                                          <p:attrName>style.visibility</p:attrName>
                                        </p:attrNameLst>
                                      </p:cBhvr>
                                      <p:to>
                                        <p:strVal val="visible"/>
                                      </p:to>
                                    </p:set>
                                    <p:anim calcmode="lin" valueType="num">
                                      <p:cBhvr>
                                        <p:cTn id="23" dur="500" fill="hold"/>
                                        <p:tgtEl>
                                          <p:spTgt spid="1379331">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1379331">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1379331">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379331">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379331">
                                            <p:txEl>
                                              <p:pRg st="2" end="2"/>
                                            </p:txEl>
                                          </p:spTgt>
                                        </p:tgtEl>
                                        <p:attrNameLst>
                                          <p:attrName>style.visibility</p:attrName>
                                        </p:attrNameLst>
                                      </p:cBhvr>
                                      <p:to>
                                        <p:strVal val="visible"/>
                                      </p:to>
                                    </p:set>
                                    <p:anim calcmode="lin" valueType="num">
                                      <p:cBhvr>
                                        <p:cTn id="31" dur="500" fill="hold"/>
                                        <p:tgtEl>
                                          <p:spTgt spid="1379331">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1379331">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1379331">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379331">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379331">
                                            <p:txEl>
                                              <p:pRg st="3" end="3"/>
                                            </p:txEl>
                                          </p:spTgt>
                                        </p:tgtEl>
                                        <p:attrNameLst>
                                          <p:attrName>style.visibility</p:attrName>
                                        </p:attrNameLst>
                                      </p:cBhvr>
                                      <p:to>
                                        <p:strVal val="visible"/>
                                      </p:to>
                                    </p:set>
                                    <p:anim calcmode="lin" valueType="num">
                                      <p:cBhvr>
                                        <p:cTn id="39" dur="500" fill="hold"/>
                                        <p:tgtEl>
                                          <p:spTgt spid="1379331">
                                            <p:txEl>
                                              <p:pRg st="3" end="3"/>
                                            </p:txEl>
                                          </p:spTgt>
                                        </p:tgtEl>
                                        <p:attrNameLst>
                                          <p:attrName>ppt_x</p:attrName>
                                        </p:attrNameLst>
                                      </p:cBhvr>
                                      <p:tavLst>
                                        <p:tav tm="0">
                                          <p:val>
                                            <p:strVal val="#ppt_x-#ppt_w/2"/>
                                          </p:val>
                                        </p:tav>
                                        <p:tav tm="100000">
                                          <p:val>
                                            <p:strVal val="#ppt_x"/>
                                          </p:val>
                                        </p:tav>
                                      </p:tavLst>
                                    </p:anim>
                                    <p:anim calcmode="lin" valueType="num">
                                      <p:cBhvr>
                                        <p:cTn id="40" dur="500" fill="hold"/>
                                        <p:tgtEl>
                                          <p:spTgt spid="1379331">
                                            <p:txEl>
                                              <p:pRg st="3" end="3"/>
                                            </p:txEl>
                                          </p:spTgt>
                                        </p:tgtEl>
                                        <p:attrNameLst>
                                          <p:attrName>ppt_y</p:attrName>
                                        </p:attrNameLst>
                                      </p:cBhvr>
                                      <p:tavLst>
                                        <p:tav tm="0">
                                          <p:val>
                                            <p:strVal val="#ppt_y"/>
                                          </p:val>
                                        </p:tav>
                                        <p:tav tm="100000">
                                          <p:val>
                                            <p:strVal val="#ppt_y"/>
                                          </p:val>
                                        </p:tav>
                                      </p:tavLst>
                                    </p:anim>
                                    <p:anim calcmode="lin" valueType="num">
                                      <p:cBhvr>
                                        <p:cTn id="41" dur="500" fill="hold"/>
                                        <p:tgtEl>
                                          <p:spTgt spid="1379331">
                                            <p:txEl>
                                              <p:pRg st="3" end="3"/>
                                            </p:txEl>
                                          </p:spTgt>
                                        </p:tgtEl>
                                        <p:attrNameLst>
                                          <p:attrName>ppt_w</p:attrName>
                                        </p:attrNameLst>
                                      </p:cBhvr>
                                      <p:tavLst>
                                        <p:tav tm="0">
                                          <p:val>
                                            <p:fltVal val="0"/>
                                          </p:val>
                                        </p:tav>
                                        <p:tav tm="100000">
                                          <p:val>
                                            <p:strVal val="#ppt_w"/>
                                          </p:val>
                                        </p:tav>
                                      </p:tavLst>
                                    </p:anim>
                                    <p:anim calcmode="lin" valueType="num">
                                      <p:cBhvr>
                                        <p:cTn id="42" dur="500" fill="hold"/>
                                        <p:tgtEl>
                                          <p:spTgt spid="1379331">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7" presetClass="entr" presetSubtype="8" fill="hold" grpId="0" nodeType="clickEffect">
                                  <p:stCondLst>
                                    <p:cond delay="0"/>
                                  </p:stCondLst>
                                  <p:childTnLst>
                                    <p:set>
                                      <p:cBhvr>
                                        <p:cTn id="46" dur="1" fill="hold">
                                          <p:stCondLst>
                                            <p:cond delay="0"/>
                                          </p:stCondLst>
                                        </p:cTn>
                                        <p:tgtEl>
                                          <p:spTgt spid="1379331">
                                            <p:txEl>
                                              <p:pRg st="4" end="4"/>
                                            </p:txEl>
                                          </p:spTgt>
                                        </p:tgtEl>
                                        <p:attrNameLst>
                                          <p:attrName>style.visibility</p:attrName>
                                        </p:attrNameLst>
                                      </p:cBhvr>
                                      <p:to>
                                        <p:strVal val="visible"/>
                                      </p:to>
                                    </p:set>
                                    <p:anim calcmode="lin" valueType="num">
                                      <p:cBhvr>
                                        <p:cTn id="47" dur="500" fill="hold"/>
                                        <p:tgtEl>
                                          <p:spTgt spid="1379331">
                                            <p:txEl>
                                              <p:pRg st="4" end="4"/>
                                            </p:txEl>
                                          </p:spTgt>
                                        </p:tgtEl>
                                        <p:attrNameLst>
                                          <p:attrName>ppt_x</p:attrName>
                                        </p:attrNameLst>
                                      </p:cBhvr>
                                      <p:tavLst>
                                        <p:tav tm="0">
                                          <p:val>
                                            <p:strVal val="#ppt_x-#ppt_w/2"/>
                                          </p:val>
                                        </p:tav>
                                        <p:tav tm="100000">
                                          <p:val>
                                            <p:strVal val="#ppt_x"/>
                                          </p:val>
                                        </p:tav>
                                      </p:tavLst>
                                    </p:anim>
                                    <p:anim calcmode="lin" valueType="num">
                                      <p:cBhvr>
                                        <p:cTn id="48" dur="500" fill="hold"/>
                                        <p:tgtEl>
                                          <p:spTgt spid="1379331">
                                            <p:txEl>
                                              <p:pRg st="4" end="4"/>
                                            </p:txEl>
                                          </p:spTgt>
                                        </p:tgtEl>
                                        <p:attrNameLst>
                                          <p:attrName>ppt_y</p:attrName>
                                        </p:attrNameLst>
                                      </p:cBhvr>
                                      <p:tavLst>
                                        <p:tav tm="0">
                                          <p:val>
                                            <p:strVal val="#ppt_y"/>
                                          </p:val>
                                        </p:tav>
                                        <p:tav tm="100000">
                                          <p:val>
                                            <p:strVal val="#ppt_y"/>
                                          </p:val>
                                        </p:tav>
                                      </p:tavLst>
                                    </p:anim>
                                    <p:anim calcmode="lin" valueType="num">
                                      <p:cBhvr>
                                        <p:cTn id="49" dur="500" fill="hold"/>
                                        <p:tgtEl>
                                          <p:spTgt spid="1379331">
                                            <p:txEl>
                                              <p:pRg st="4" end="4"/>
                                            </p:txEl>
                                          </p:spTgt>
                                        </p:tgtEl>
                                        <p:attrNameLst>
                                          <p:attrName>ppt_w</p:attrName>
                                        </p:attrNameLst>
                                      </p:cBhvr>
                                      <p:tavLst>
                                        <p:tav tm="0">
                                          <p:val>
                                            <p:fltVal val="0"/>
                                          </p:val>
                                        </p:tav>
                                        <p:tav tm="100000">
                                          <p:val>
                                            <p:strVal val="#ppt_w"/>
                                          </p:val>
                                        </p:tav>
                                      </p:tavLst>
                                    </p:anim>
                                    <p:anim calcmode="lin" valueType="num">
                                      <p:cBhvr>
                                        <p:cTn id="50" dur="500" fill="hold"/>
                                        <p:tgtEl>
                                          <p:spTgt spid="1379331">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9330" grpId="0" autoUpdateAnimBg="0"/>
      <p:bldP spid="1379331"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92A2A8FF-3873-4067-BA6F-95033233B6F0}" type="slidenum">
              <a:rPr lang="en-US" b="0" smtClean="0"/>
              <a:pPr/>
              <a:t>7</a:t>
            </a:fld>
            <a:endParaRPr lang="en-US" b="0" smtClean="0"/>
          </a:p>
        </p:txBody>
      </p:sp>
      <p:sp>
        <p:nvSpPr>
          <p:cNvPr id="10243" name="Rectangle 2"/>
          <p:cNvSpPr>
            <a:spLocks noGrp="1" noChangeArrowheads="1"/>
          </p:cNvSpPr>
          <p:nvPr>
            <p:ph type="title"/>
          </p:nvPr>
        </p:nvSpPr>
        <p:spPr/>
        <p:txBody>
          <a:bodyPr/>
          <a:lstStyle/>
          <a:p>
            <a:pPr eaLnBrk="1" hangingPunct="1"/>
            <a:r>
              <a:rPr lang="en-US" smtClean="0"/>
              <a:t>Content Tips</a:t>
            </a:r>
          </a:p>
        </p:txBody>
      </p:sp>
      <p:sp>
        <p:nvSpPr>
          <p:cNvPr id="10244" name="Rectangle 3"/>
          <p:cNvSpPr>
            <a:spLocks noGrp="1" noChangeArrowheads="1"/>
          </p:cNvSpPr>
          <p:nvPr>
            <p:ph type="body" idx="1"/>
          </p:nvPr>
        </p:nvSpPr>
        <p:spPr/>
        <p:txBody>
          <a:bodyPr/>
          <a:lstStyle/>
          <a:p>
            <a:pPr eaLnBrk="1" hangingPunct="1"/>
            <a:r>
              <a:rPr lang="en-US" smtClean="0"/>
              <a:t>Be clear and concise and vigorous.</a:t>
            </a:r>
          </a:p>
          <a:p>
            <a:pPr lvl="1" eaLnBrk="1" hangingPunct="1"/>
            <a:r>
              <a:rPr lang="en-US" smtClean="0"/>
              <a:t>Use strong, colorful, active wording:</a:t>
            </a:r>
          </a:p>
          <a:p>
            <a:pPr lvl="2" eaLnBrk="1" hangingPunct="1"/>
            <a:r>
              <a:rPr lang="en-US" smtClean="0"/>
              <a:t>“She walked down the street,” versus</a:t>
            </a:r>
          </a:p>
          <a:p>
            <a:pPr lvl="2" eaLnBrk="1" hangingPunct="1"/>
            <a:r>
              <a:rPr lang="en-US" smtClean="0"/>
              <a:t>“The young lass trudged through the dingy alley.”</a:t>
            </a:r>
          </a:p>
          <a:p>
            <a:pPr lvl="1" eaLnBrk="1" hangingPunct="1"/>
            <a:r>
              <a:rPr lang="en-US" smtClean="0"/>
              <a:t>Mind your tone/”voice”: formal, hip, humorous, etc. Write the way you talk?</a:t>
            </a:r>
          </a:p>
          <a:p>
            <a:pPr lvl="1" eaLnBrk="1" hangingPunct="1"/>
            <a:r>
              <a:rPr lang="en-US" smtClean="0"/>
              <a:t>“If average citizens are bad writers, clients are bad writers with egos.” Jeffrey Zeldman, </a:t>
            </a:r>
            <a:r>
              <a:rPr lang="en-US" i="1" smtClean="0"/>
              <a:t>Taking Your Talent to the Web</a:t>
            </a: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9B330C9F-1A30-4AE2-BDB0-782E0B81BD86}" type="slidenum">
              <a:rPr lang="en-US" b="0" smtClean="0"/>
              <a:pPr/>
              <a:t>8</a:t>
            </a:fld>
            <a:endParaRPr lang="en-US" b="0" smtClean="0"/>
          </a:p>
        </p:txBody>
      </p:sp>
      <p:sp>
        <p:nvSpPr>
          <p:cNvPr id="11267" name="Rectangle 2"/>
          <p:cNvSpPr>
            <a:spLocks noGrp="1" noChangeArrowheads="1"/>
          </p:cNvSpPr>
          <p:nvPr>
            <p:ph type="title"/>
          </p:nvPr>
        </p:nvSpPr>
        <p:spPr/>
        <p:txBody>
          <a:bodyPr/>
          <a:lstStyle/>
          <a:p>
            <a:pPr eaLnBrk="1" hangingPunct="1"/>
            <a:r>
              <a:rPr lang="en-US" smtClean="0"/>
              <a:t>Content Tips</a:t>
            </a:r>
          </a:p>
        </p:txBody>
      </p:sp>
      <p:sp>
        <p:nvSpPr>
          <p:cNvPr id="11268" name="Rectangle 3"/>
          <p:cNvSpPr>
            <a:spLocks noGrp="1" noChangeArrowheads="1"/>
          </p:cNvSpPr>
          <p:nvPr>
            <p:ph type="body" idx="1"/>
          </p:nvPr>
        </p:nvSpPr>
        <p:spPr/>
        <p:txBody>
          <a:bodyPr/>
          <a:lstStyle/>
          <a:p>
            <a:pPr eaLnBrk="1" hangingPunct="1">
              <a:lnSpc>
                <a:spcPct val="90000"/>
              </a:lnSpc>
            </a:pPr>
            <a:r>
              <a:rPr lang="en-US" smtClean="0"/>
              <a:t>A page must be scannable; research has shown that few people are willing to read online – instead, they scan.</a:t>
            </a:r>
          </a:p>
          <a:p>
            <a:pPr lvl="1" eaLnBrk="1" hangingPunct="1">
              <a:lnSpc>
                <a:spcPct val="90000"/>
              </a:lnSpc>
            </a:pPr>
            <a:r>
              <a:rPr lang="en-US" smtClean="0"/>
              <a:t>Bullet when possible.</a:t>
            </a:r>
          </a:p>
          <a:p>
            <a:pPr lvl="1" eaLnBrk="1" hangingPunct="1">
              <a:lnSpc>
                <a:spcPct val="90000"/>
              </a:lnSpc>
            </a:pPr>
            <a:r>
              <a:rPr lang="en-US" b="1" i="1" smtClean="0">
                <a:solidFill>
                  <a:schemeClr val="accent1"/>
                </a:solidFill>
              </a:rPr>
              <a:t>Chunk</a:t>
            </a:r>
            <a:r>
              <a:rPr lang="en-US" b="1" smtClean="0"/>
              <a:t> </a:t>
            </a:r>
            <a:r>
              <a:rPr lang="en-US" smtClean="0"/>
              <a:t>(cluster) information with headings and subheads.</a:t>
            </a:r>
          </a:p>
          <a:p>
            <a:pPr lvl="1" eaLnBrk="1" hangingPunct="1">
              <a:lnSpc>
                <a:spcPct val="90000"/>
              </a:lnSpc>
            </a:pPr>
            <a:r>
              <a:rPr lang="en-US" smtClean="0"/>
              <a:t>Use short paragraphs.</a:t>
            </a:r>
          </a:p>
          <a:p>
            <a:pPr lvl="1" eaLnBrk="1" hangingPunct="1">
              <a:lnSpc>
                <a:spcPct val="90000"/>
              </a:lnSpc>
            </a:pPr>
            <a:r>
              <a:rPr lang="en-US" smtClean="0"/>
              <a:t>Put most important points of each paragraph first, in a topic sentence, rather than using less-important points to build to a concluding sentence.  </a:t>
            </a:r>
          </a:p>
          <a:p>
            <a:pPr lvl="1"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E9E5AA39-935B-46BB-9068-D50608CD82C0}" type="slidenum">
              <a:rPr lang="en-US" b="0" smtClean="0"/>
              <a:pPr/>
              <a:t>9</a:t>
            </a:fld>
            <a:endParaRPr lang="en-US" b="0" smtClean="0"/>
          </a:p>
        </p:txBody>
      </p:sp>
      <p:sp>
        <p:nvSpPr>
          <p:cNvPr id="12291" name="Rectangle 1026"/>
          <p:cNvSpPr>
            <a:spLocks noGrp="1" noChangeArrowheads="1"/>
          </p:cNvSpPr>
          <p:nvPr>
            <p:ph type="title"/>
          </p:nvPr>
        </p:nvSpPr>
        <p:spPr/>
        <p:txBody>
          <a:bodyPr/>
          <a:lstStyle/>
          <a:p>
            <a:pPr eaLnBrk="1" hangingPunct="1"/>
            <a:r>
              <a:rPr lang="en-US" smtClean="0"/>
              <a:t>Content Tips</a:t>
            </a:r>
          </a:p>
        </p:txBody>
      </p:sp>
      <p:sp>
        <p:nvSpPr>
          <p:cNvPr id="12292" name="Rectangle 1027"/>
          <p:cNvSpPr>
            <a:spLocks noGrp="1" noChangeArrowheads="1"/>
          </p:cNvSpPr>
          <p:nvPr>
            <p:ph type="body" idx="1"/>
          </p:nvPr>
        </p:nvSpPr>
        <p:spPr/>
        <p:txBody>
          <a:bodyPr/>
          <a:lstStyle/>
          <a:p>
            <a:pPr eaLnBrk="1" hangingPunct="1"/>
            <a:r>
              <a:rPr lang="en-US" smtClean="0"/>
              <a:t>If the page is something visitors what to read in depth, the will most likely print it out first. </a:t>
            </a:r>
          </a:p>
          <a:p>
            <a:pPr lvl="1" eaLnBrk="1" hangingPunct="1"/>
            <a:r>
              <a:rPr lang="en-US" smtClean="0"/>
              <a:t>You may want to provide two pages, one optimized for printing.</a:t>
            </a:r>
          </a:p>
          <a:p>
            <a:pPr lvl="1" eaLnBrk="1" hangingPunct="1">
              <a:buFontTx/>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o animated title">
  <a:themeElements>
    <a:clrScheme name="no animated titl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fontScheme name="no animated titl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00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FF00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 animated titl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no animated titl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no animated titl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no animated titl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no animated title 5">
        <a:dk1>
          <a:srgbClr val="808080"/>
        </a:dk1>
        <a:lt1>
          <a:srgbClr val="F8F8F8"/>
        </a:lt1>
        <a:dk2>
          <a:srgbClr val="000000"/>
        </a:dk2>
        <a:lt2>
          <a:srgbClr val="FFFFFF"/>
        </a:lt2>
        <a:accent1>
          <a:srgbClr val="FF6600"/>
        </a:accent1>
        <a:accent2>
          <a:srgbClr val="FF41FF"/>
        </a:accent2>
        <a:accent3>
          <a:srgbClr val="AAAAAA"/>
        </a:accent3>
        <a:accent4>
          <a:srgbClr val="D4D4D4"/>
        </a:accent4>
        <a:accent5>
          <a:srgbClr val="FFB8AA"/>
        </a:accent5>
        <a:accent6>
          <a:srgbClr val="E73AE7"/>
        </a:accent6>
        <a:hlink>
          <a:srgbClr val="FF0066"/>
        </a:hlink>
        <a:folHlink>
          <a:srgbClr val="CC0066"/>
        </a:folHlink>
      </a:clrScheme>
      <a:clrMap bg1="dk2" tx1="lt1" bg2="dk1" tx2="lt2" accent1="accent1" accent2="accent2" accent3="accent3" accent4="accent4" accent5="accent5" accent6="accent6" hlink="hlink" folHlink="folHlink"/>
    </a:extraClrScheme>
    <a:extraClrScheme>
      <a:clrScheme name="no animated title 6">
        <a:dk1>
          <a:srgbClr val="808080"/>
        </a:dk1>
        <a:lt1>
          <a:srgbClr val="F8F8F8"/>
        </a:lt1>
        <a:dk2>
          <a:srgbClr val="000000"/>
        </a:dk2>
        <a:lt2>
          <a:srgbClr val="FFFFFF"/>
        </a:lt2>
        <a:accent1>
          <a:srgbClr val="FF4FC9"/>
        </a:accent1>
        <a:accent2>
          <a:srgbClr val="FF91B6"/>
        </a:accent2>
        <a:accent3>
          <a:srgbClr val="AAAAAA"/>
        </a:accent3>
        <a:accent4>
          <a:srgbClr val="D4D4D4"/>
        </a:accent4>
        <a:accent5>
          <a:srgbClr val="FFB2E1"/>
        </a:accent5>
        <a:accent6>
          <a:srgbClr val="E783A5"/>
        </a:accent6>
        <a:hlink>
          <a:srgbClr val="FF99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nimated title">
  <a:themeElements>
    <a:clrScheme name="animated titl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fontScheme name="animated titl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00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FF00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nimated titl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animated titl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animated titl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animated titl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animated title 5">
        <a:dk1>
          <a:srgbClr val="808080"/>
        </a:dk1>
        <a:lt1>
          <a:srgbClr val="F8F8F8"/>
        </a:lt1>
        <a:dk2>
          <a:srgbClr val="000000"/>
        </a:dk2>
        <a:lt2>
          <a:srgbClr val="FFFFFF"/>
        </a:lt2>
        <a:accent1>
          <a:srgbClr val="FF6600"/>
        </a:accent1>
        <a:accent2>
          <a:srgbClr val="FF41FF"/>
        </a:accent2>
        <a:accent3>
          <a:srgbClr val="AAAAAA"/>
        </a:accent3>
        <a:accent4>
          <a:srgbClr val="D4D4D4"/>
        </a:accent4>
        <a:accent5>
          <a:srgbClr val="FFB8AA"/>
        </a:accent5>
        <a:accent6>
          <a:srgbClr val="E73AE7"/>
        </a:accent6>
        <a:hlink>
          <a:srgbClr val="FF0066"/>
        </a:hlink>
        <a:folHlink>
          <a:srgbClr val="CC0066"/>
        </a:folHlink>
      </a:clrScheme>
      <a:clrMap bg1="dk2" tx1="lt1" bg2="dk1" tx2="lt2" accent1="accent1" accent2="accent2" accent3="accent3" accent4="accent4" accent5="accent5" accent6="accent6" hlink="hlink" folHlink="folHlink"/>
    </a:extraClrScheme>
    <a:extraClrScheme>
      <a:clrScheme name="animated title 6">
        <a:dk1>
          <a:srgbClr val="808080"/>
        </a:dk1>
        <a:lt1>
          <a:srgbClr val="F8F8F8"/>
        </a:lt1>
        <a:dk2>
          <a:srgbClr val="000000"/>
        </a:dk2>
        <a:lt2>
          <a:srgbClr val="FFFFFF"/>
        </a:lt2>
        <a:accent1>
          <a:srgbClr val="FF4FC9"/>
        </a:accent1>
        <a:accent2>
          <a:srgbClr val="FF91B6"/>
        </a:accent2>
        <a:accent3>
          <a:srgbClr val="AAAAAA"/>
        </a:accent3>
        <a:accent4>
          <a:srgbClr val="D4D4D4"/>
        </a:accent4>
        <a:accent5>
          <a:srgbClr val="FFB2E1"/>
        </a:accent5>
        <a:accent6>
          <a:srgbClr val="E783A5"/>
        </a:accent6>
        <a:hlink>
          <a:srgbClr val="FF99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C:\a\mso\Templates\Presentation Designs\Neon Frame.pot</Template>
  <TotalTime>22243</TotalTime>
  <Words>1868</Words>
  <Application>Microsoft Office PowerPoint</Application>
  <PresentationFormat>On-screen Show (4:3)</PresentationFormat>
  <Paragraphs>188</Paragraphs>
  <Slides>35</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35</vt:i4>
      </vt:variant>
    </vt:vector>
  </HeadingPairs>
  <TitlesOfParts>
    <vt:vector size="41" baseType="lpstr">
      <vt:lpstr>Times New Roman</vt:lpstr>
      <vt:lpstr>Arial</vt:lpstr>
      <vt:lpstr>Tahoma</vt:lpstr>
      <vt:lpstr>Arial Unicode MS</vt:lpstr>
      <vt:lpstr>no animated title</vt:lpstr>
      <vt:lpstr>animated title</vt:lpstr>
      <vt:lpstr>Content</vt:lpstr>
      <vt:lpstr>Content</vt:lpstr>
      <vt:lpstr>Content</vt:lpstr>
      <vt:lpstr>Content</vt:lpstr>
      <vt:lpstr>Content</vt:lpstr>
      <vt:lpstr>Content Tips</vt:lpstr>
      <vt:lpstr>Content Tips</vt:lpstr>
      <vt:lpstr>Content Tips</vt:lpstr>
      <vt:lpstr>Content Tips</vt:lpstr>
      <vt:lpstr>Content Tips</vt:lpstr>
      <vt:lpstr>Content Tips</vt:lpstr>
      <vt:lpstr>Content Tips</vt:lpstr>
      <vt:lpstr>Content Tips</vt:lpstr>
      <vt:lpstr>Content Tips</vt:lpstr>
      <vt:lpstr>Content Tips</vt:lpstr>
      <vt:lpstr>Content Tips</vt:lpstr>
      <vt:lpstr>Content Tips</vt:lpstr>
      <vt:lpstr>Content Tips</vt:lpstr>
      <vt:lpstr>Content Tips</vt:lpstr>
      <vt:lpstr>Value-added Content</vt:lpstr>
      <vt:lpstr>Value-added Content</vt:lpstr>
      <vt:lpstr>Value-added Content</vt:lpstr>
      <vt:lpstr>Value-added Content</vt:lpstr>
      <vt:lpstr>Value-added Content</vt:lpstr>
      <vt:lpstr>Value-added Content</vt:lpstr>
      <vt:lpstr>Value-added Content</vt:lpstr>
      <vt:lpstr>Value-added Content</vt:lpstr>
      <vt:lpstr>Value-added Content</vt:lpstr>
      <vt:lpstr>Value-added Content</vt:lpstr>
      <vt:lpstr>Content Management Systems (CMS)</vt:lpstr>
      <vt:lpstr>Content Management Systems (CMS)</vt:lpstr>
      <vt:lpstr>Content Management Systems (CMS)</vt:lpstr>
      <vt:lpstr>Content Management Systems (CMS)</vt:lpstr>
      <vt:lpstr>Content Management Systems (CMS)</vt:lpstr>
      <vt:lpstr>Content Summary</vt:lpstr>
    </vt:vector>
  </TitlesOfParts>
  <Company>NIU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the User Interface</dc:title>
  <dc:creator>t90pam1</dc:creator>
  <cp:lastModifiedBy>Penny</cp:lastModifiedBy>
  <cp:revision>86</cp:revision>
  <cp:lastPrinted>2001-01-02T20:39:06Z</cp:lastPrinted>
  <dcterms:created xsi:type="dcterms:W3CDTF">2001-01-22T17:15:55Z</dcterms:created>
  <dcterms:modified xsi:type="dcterms:W3CDTF">2013-08-16T16:03:46Z</dcterms:modified>
</cp:coreProperties>
</file>