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5"/>
  </p:notesMasterIdLst>
  <p:handoutMasterIdLst>
    <p:handoutMasterId r:id="rId26"/>
  </p:handoutMasterIdLst>
  <p:sldIdLst>
    <p:sldId id="428" r:id="rId2"/>
    <p:sldId id="321" r:id="rId3"/>
    <p:sldId id="461" r:id="rId4"/>
    <p:sldId id="460" r:id="rId5"/>
    <p:sldId id="508" r:id="rId6"/>
    <p:sldId id="509" r:id="rId7"/>
    <p:sldId id="491" r:id="rId8"/>
    <p:sldId id="510" r:id="rId9"/>
    <p:sldId id="511" r:id="rId10"/>
    <p:sldId id="512" r:id="rId11"/>
    <p:sldId id="513" r:id="rId12"/>
    <p:sldId id="494" r:id="rId13"/>
    <p:sldId id="514" r:id="rId14"/>
    <p:sldId id="515" r:id="rId15"/>
    <p:sldId id="495" r:id="rId16"/>
    <p:sldId id="516" r:id="rId17"/>
    <p:sldId id="517" r:id="rId18"/>
    <p:sldId id="518" r:id="rId19"/>
    <p:sldId id="519" r:id="rId20"/>
    <p:sldId id="520" r:id="rId21"/>
    <p:sldId id="521" r:id="rId22"/>
    <p:sldId id="522" r:id="rId23"/>
    <p:sldId id="426" r:id="rId24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46" y="9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–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301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791200" cy="13144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XVII: Socket Programming 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alarm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00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alarm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alarm(unsigned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seconds)</a:t>
            </a:r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arranges  for a SIGALRM signal to be delivered to the </a:t>
            </a:r>
            <a:r>
              <a:rPr lang="en-US" dirty="0" smtClean="0">
                <a:cs typeface="Courier New" pitchFamily="49" charset="0"/>
              </a:rPr>
              <a:t>calling process in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seconds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seconds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>
                <a:cs typeface="Courier New" pitchFamily="49" charset="0"/>
              </a:rPr>
              <a:t>any previously set alarm is canceled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seconds</a:t>
            </a:r>
            <a:r>
              <a:rPr lang="en-US" dirty="0">
                <a:cs typeface="Courier New" pitchFamily="49" charset="0"/>
              </a:rPr>
              <a:t> is zero, no new </a:t>
            </a:r>
            <a:r>
              <a:rPr lang="en-US" dirty="0" smtClean="0">
                <a:cs typeface="Courier New" pitchFamily="49" charset="0"/>
              </a:rPr>
              <a:t>alarm </a:t>
            </a:r>
            <a:r>
              <a:rPr lang="en-US" dirty="0">
                <a:cs typeface="Courier New" pitchFamily="49" charset="0"/>
              </a:rPr>
              <a:t>is </a:t>
            </a:r>
            <a:r>
              <a:rPr lang="en-US" dirty="0" smtClean="0">
                <a:cs typeface="Courier New" pitchFamily="49" charset="0"/>
              </a:rPr>
              <a:t>scheduled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returns </a:t>
            </a:r>
            <a:r>
              <a:rPr lang="en-US" dirty="0">
                <a:cs typeface="Courier New" pitchFamily="49" charset="0"/>
              </a:rPr>
              <a:t>the number of seconds remaining until  any  </a:t>
            </a:r>
            <a:r>
              <a:rPr lang="en-US" dirty="0" smtClean="0">
                <a:cs typeface="Courier New" pitchFamily="49" charset="0"/>
              </a:rPr>
              <a:t>previously scheduled  </a:t>
            </a:r>
            <a:r>
              <a:rPr lang="en-US" dirty="0">
                <a:cs typeface="Courier New" pitchFamily="49" charset="0"/>
              </a:rPr>
              <a:t>alarm was due to be </a:t>
            </a:r>
            <a:r>
              <a:rPr lang="en-US" dirty="0" smtClean="0">
                <a:cs typeface="Courier New" pitchFamily="49" charset="0"/>
              </a:rPr>
              <a:t>delivered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returns zero </a:t>
            </a:r>
            <a:r>
              <a:rPr lang="en-US" dirty="0">
                <a:cs typeface="Courier New" pitchFamily="49" charset="0"/>
              </a:rPr>
              <a:t>if there was no </a:t>
            </a:r>
            <a:r>
              <a:rPr lang="en-US" dirty="0" smtClean="0">
                <a:cs typeface="Courier New" pitchFamily="49" charset="0"/>
              </a:rPr>
              <a:t>previously </a:t>
            </a:r>
            <a:r>
              <a:rPr lang="en-US" dirty="0">
                <a:cs typeface="Courier New" pitchFamily="49" charset="0"/>
              </a:rPr>
              <a:t>scheduled alarm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Illustration: blocking mode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7390" y="1200150"/>
            <a:ext cx="550921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signal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43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void (*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sighandler_t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sighandler_t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signal(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signum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sighandler_t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handler)</a:t>
            </a:r>
            <a:endParaRPr lang="en-US" sz="2000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sets  the disposition of the signal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signum</a:t>
            </a:r>
            <a:r>
              <a:rPr lang="en-US" dirty="0" smtClean="0">
                <a:cs typeface="Courier New" pitchFamily="49" charset="0"/>
              </a:rPr>
              <a:t>  to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handler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handler</a:t>
            </a:r>
            <a:r>
              <a:rPr lang="en-US" dirty="0" smtClean="0">
                <a:cs typeface="Courier New" pitchFamily="49" charset="0"/>
              </a:rPr>
              <a:t>  can be: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SIG_IGN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to ignore signal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SIG_DFL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to restore default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address </a:t>
            </a:r>
            <a:r>
              <a:rPr lang="en-US" dirty="0">
                <a:cs typeface="Courier New" pitchFamily="49" charset="0"/>
              </a:rPr>
              <a:t>of </a:t>
            </a:r>
            <a:r>
              <a:rPr lang="en-US" dirty="0" smtClean="0">
                <a:cs typeface="Courier New" pitchFamily="49" charset="0"/>
              </a:rPr>
              <a:t>a programmer-defined function</a:t>
            </a:r>
          </a:p>
          <a:p>
            <a:r>
              <a:rPr lang="en-US" dirty="0">
                <a:cs typeface="Courier New" pitchFamily="49" charset="0"/>
              </a:rPr>
              <a:t>returns the previous value of the signal handler 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handler: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alarm_action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cerr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"write blocked after "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count &lt;&lt; " characters\n";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exit(EXIT_SUCCESS);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set signal handler on ALARM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signal(SIGALRM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alarm_action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Illustration: blocking </a:t>
            </a:r>
            <a:r>
              <a:rPr lang="en-US" dirty="0" smtClean="0"/>
              <a:t>mode w/signal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7390" y="1200150"/>
            <a:ext cx="550921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TCP socket</a:t>
            </a:r>
            <a:r>
              <a:rPr lang="en-US" dirty="0"/>
              <a:t>:  non-blocking </a:t>
            </a:r>
            <a:r>
              <a:rPr lang="en-US" dirty="0" smtClean="0"/>
              <a:t>mode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/>
          <a:lstStyle/>
          <a:p>
            <a:r>
              <a:rPr lang="en-US" dirty="0" smtClean="0"/>
              <a:t>calls returns immediately, producing full, partial or no result</a:t>
            </a:r>
          </a:p>
          <a:p>
            <a:endParaRPr lang="en-US" dirty="0" smtClean="0"/>
          </a:p>
          <a:p>
            <a:r>
              <a:rPr lang="en-US" dirty="0" smtClean="0"/>
              <a:t>socket can be in blocking or non-blocking mode</a:t>
            </a:r>
          </a:p>
          <a:p>
            <a:r>
              <a:rPr lang="en-US" dirty="0" smtClean="0"/>
              <a:t>determined by flag associated with socket descriptor</a:t>
            </a:r>
          </a:p>
          <a:p>
            <a:endParaRPr lang="en-US" dirty="0"/>
          </a:p>
          <a:p>
            <a:r>
              <a:rPr lang="en-US" dirty="0" smtClean="0"/>
              <a:t>flag can be set via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fcntl</a:t>
            </a:r>
            <a:r>
              <a:rPr lang="en-US" dirty="0" smtClean="0"/>
              <a:t>  system call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5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Non-Blocking mode: call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accept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there are connections to accept, accept </a:t>
            </a:r>
            <a:r>
              <a:rPr lang="en-US" dirty="0" smtClean="0"/>
              <a:t>behaves </a:t>
            </a:r>
            <a:r>
              <a:rPr lang="en-US" dirty="0"/>
              <a:t>as </a:t>
            </a:r>
            <a:r>
              <a:rPr lang="en-US" dirty="0" smtClean="0"/>
              <a:t>usual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there </a:t>
            </a:r>
            <a:r>
              <a:rPr lang="en-US" dirty="0" smtClean="0"/>
              <a:t>are no </a:t>
            </a:r>
            <a:r>
              <a:rPr lang="en-US" dirty="0"/>
              <a:t>pending connections, </a:t>
            </a:r>
            <a:r>
              <a:rPr lang="en-US" dirty="0" smtClean="0"/>
              <a:t>returns </a:t>
            </a:r>
            <a:r>
              <a:rPr lang="en-US" dirty="0"/>
              <a:t>−1 </a:t>
            </a:r>
            <a:r>
              <a:rPr lang="en-US" dirty="0" smtClean="0"/>
              <a:t>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 smtClean="0"/>
              <a:t> set to EWOULDBLOCK</a:t>
            </a:r>
            <a:endParaRPr lang="en-US" dirty="0"/>
          </a:p>
          <a:p>
            <a:r>
              <a:rPr lang="en-US" dirty="0" smtClean="0"/>
              <a:t>connect</a:t>
            </a:r>
          </a:p>
          <a:p>
            <a:pPr lvl="1"/>
            <a:r>
              <a:rPr lang="en-US" dirty="0" smtClean="0"/>
              <a:t>when connection to a listening server can be established, connect behaves as usual</a:t>
            </a:r>
          </a:p>
          <a:p>
            <a:pPr lvl="1"/>
            <a:r>
              <a:rPr lang="en-US" dirty="0" smtClean="0"/>
              <a:t>if connection cannot be established, </a:t>
            </a:r>
            <a:r>
              <a:rPr lang="en-US" dirty="0"/>
              <a:t>connect </a:t>
            </a:r>
            <a:r>
              <a:rPr lang="en-US" dirty="0" smtClean="0"/>
              <a:t>returns </a:t>
            </a:r>
            <a:r>
              <a:rPr lang="en-US" dirty="0"/>
              <a:t>−1 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 smtClean="0"/>
              <a:t> set </a:t>
            </a:r>
            <a:r>
              <a:rPr lang="en-US" dirty="0"/>
              <a:t>to </a:t>
            </a:r>
            <a:r>
              <a:rPr lang="en-US" dirty="0" smtClean="0"/>
              <a:t>EINPROGRESS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42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Non-Blocking mode: call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there is data to read, read behaves as </a:t>
            </a:r>
            <a:r>
              <a:rPr lang="en-US" dirty="0" smtClean="0"/>
              <a:t>usual</a:t>
            </a:r>
          </a:p>
          <a:p>
            <a:pPr lvl="1"/>
            <a:r>
              <a:rPr lang="en-US" dirty="0" smtClean="0"/>
              <a:t>if there </a:t>
            </a:r>
            <a:r>
              <a:rPr lang="en-US" dirty="0"/>
              <a:t>is no </a:t>
            </a:r>
            <a:r>
              <a:rPr lang="en-US" dirty="0" smtClean="0"/>
              <a:t>data, </a:t>
            </a:r>
            <a:r>
              <a:rPr lang="en-US" dirty="0"/>
              <a:t>read </a:t>
            </a:r>
            <a:r>
              <a:rPr lang="en-US" dirty="0" smtClean="0"/>
              <a:t>returns </a:t>
            </a:r>
            <a:r>
              <a:rPr lang="en-US" dirty="0"/>
              <a:t>−</a:t>
            </a:r>
            <a:r>
              <a:rPr lang="en-US" dirty="0" smtClean="0"/>
              <a:t>1 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 smtClean="0"/>
              <a:t> EWOULDBLOCK</a:t>
            </a:r>
          </a:p>
          <a:p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when buffer space is available, write behaves as usual</a:t>
            </a:r>
          </a:p>
          <a:p>
            <a:pPr lvl="1"/>
            <a:r>
              <a:rPr lang="en-US" dirty="0" smtClean="0"/>
              <a:t>if buffer becomes full, write returns number of bytes written</a:t>
            </a:r>
          </a:p>
          <a:p>
            <a:pPr lvl="1"/>
            <a:r>
              <a:rPr lang="en-US" dirty="0" smtClean="0"/>
              <a:t>if buffer is full, write returns -1 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 </a:t>
            </a:r>
            <a:r>
              <a:rPr lang="en-US" dirty="0" smtClean="0"/>
              <a:t>EWOULDBLOCK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9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TCP programming</a:t>
            </a:r>
          </a:p>
          <a:p>
            <a:r>
              <a:rPr lang="en-US" dirty="0" smtClean="0"/>
              <a:t>socket behavior</a:t>
            </a:r>
          </a:p>
          <a:p>
            <a:pPr lvl="1"/>
            <a:r>
              <a:rPr lang="en-US" dirty="0" smtClean="0"/>
              <a:t>blocking vs. non-blocking</a:t>
            </a:r>
          </a:p>
          <a:p>
            <a:r>
              <a:rPr lang="en-US" dirty="0" smtClean="0"/>
              <a:t>signal handler</a:t>
            </a:r>
          </a:p>
          <a:p>
            <a:endParaRPr 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</a:t>
            </a:r>
            <a:r>
              <a:rPr lang="en-US" dirty="0" err="1" smtClean="0"/>
              <a:t>fcntl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30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err="1" smtClean="0"/>
              <a:t>fcntl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fcntl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... /*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*/ )</a:t>
            </a:r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performs  </a:t>
            </a:r>
            <a:r>
              <a:rPr lang="en-US" dirty="0" smtClean="0">
                <a:cs typeface="Courier New" pitchFamily="49" charset="0"/>
              </a:rPr>
              <a:t>operation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 on </a:t>
            </a:r>
            <a:r>
              <a:rPr lang="en-US" dirty="0">
                <a:cs typeface="Courier New" pitchFamily="49" charset="0"/>
              </a:rPr>
              <a:t>the </a:t>
            </a:r>
            <a:r>
              <a:rPr lang="en-US" dirty="0" smtClean="0">
                <a:cs typeface="Courier New" pitchFamily="49" charset="0"/>
              </a:rPr>
              <a:t>open descriptor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dirty="0" smtClean="0">
                <a:cs typeface="Courier New" pitchFamily="49" charset="0"/>
              </a:rPr>
              <a:t>  to set non-blocking mode for socket: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F_SETFL, O_NONBLOCK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Illustration: </a:t>
            </a:r>
            <a:r>
              <a:rPr lang="en-US" dirty="0" smtClean="0"/>
              <a:t>non-blocking write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1200150"/>
            <a:ext cx="5943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86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programming</a:t>
            </a:r>
          </a:p>
          <a:p>
            <a:r>
              <a:rPr lang="en-US" dirty="0"/>
              <a:t>socket behavior</a:t>
            </a:r>
          </a:p>
          <a:p>
            <a:pPr lvl="1"/>
            <a:r>
              <a:rPr lang="en-US" dirty="0"/>
              <a:t>blocking vs. non-blocking</a:t>
            </a:r>
          </a:p>
          <a:p>
            <a:r>
              <a:rPr lang="en-US" dirty="0"/>
              <a:t>signal handler</a:t>
            </a:r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system calls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0767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74741"/>
              </p:ext>
            </p:extLst>
          </p:nvPr>
        </p:nvGraphicFramePr>
        <p:xfrm>
          <a:off x="1447800" y="1428750"/>
          <a:ext cx="6096000" cy="3048006"/>
        </p:xfrm>
        <a:graphic>
          <a:graphicData uri="http://schemas.openxmlformats.org/drawingml/2006/table">
            <a:tbl>
              <a:tblPr/>
              <a:tblGrid>
                <a:gridCol w="1611312"/>
                <a:gridCol w="4484688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Primitive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socket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Create a new communication endpoint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bind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Attach a local address to a socket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listen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Announce willingness to accept connections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accept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Block caller until a connection request arrives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connect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Actively attempt to establish a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write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Send(write) some data over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Receive(read) some data over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close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Release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872992" y="1885951"/>
            <a:ext cx="0" cy="11430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>
            <a:off x="8005324" y="1811369"/>
            <a:ext cx="0" cy="309563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4" name="Line 44"/>
          <p:cNvSpPr>
            <a:spLocks noChangeShapeType="1"/>
          </p:cNvSpPr>
          <p:nvPr/>
        </p:nvSpPr>
        <p:spPr bwMode="auto">
          <a:xfrm>
            <a:off x="8019422" y="3181350"/>
            <a:ext cx="0" cy="1295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5" name="Text Box 45"/>
          <p:cNvSpPr txBox="1">
            <a:spLocks noChangeArrowheads="1"/>
          </p:cNvSpPr>
          <p:nvPr/>
        </p:nvSpPr>
        <p:spPr bwMode="auto">
          <a:xfrm>
            <a:off x="460059" y="1341835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server</a:t>
            </a:r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7643687" y="1341597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client</a:t>
            </a:r>
          </a:p>
        </p:txBody>
      </p:sp>
      <p:sp>
        <p:nvSpPr>
          <p:cNvPr id="11" name="Line 42"/>
          <p:cNvSpPr>
            <a:spLocks noChangeShapeType="1"/>
          </p:cNvSpPr>
          <p:nvPr/>
        </p:nvSpPr>
        <p:spPr bwMode="auto">
          <a:xfrm flipH="1">
            <a:off x="872992" y="3562350"/>
            <a:ext cx="0" cy="914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socket programming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sockets can operate in one of two modes: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u="sng" dirty="0" smtClean="0"/>
              <a:t>blocking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u="sng" dirty="0" smtClean="0"/>
              <a:t>non-blocking </a:t>
            </a:r>
          </a:p>
          <a:p>
            <a:r>
              <a:rPr lang="en-US" dirty="0" smtClean="0"/>
              <a:t>default: blocking mode</a:t>
            </a:r>
          </a:p>
          <a:p>
            <a:pPr lvl="1"/>
            <a:r>
              <a:rPr lang="en-US" dirty="0" smtClean="0"/>
              <a:t>calls may block, i.e. wait for something before they return</a:t>
            </a:r>
          </a:p>
          <a:p>
            <a:pPr lvl="2"/>
            <a:r>
              <a:rPr lang="en-US" dirty="0" smtClean="0"/>
              <a:t>blocking </a:t>
            </a:r>
            <a:r>
              <a:rPr lang="en-US" dirty="0"/>
              <a:t>is a special state in which a process is waiting for </a:t>
            </a:r>
            <a:r>
              <a:rPr lang="en-US" dirty="0" smtClean="0"/>
              <a:t>I/O</a:t>
            </a:r>
          </a:p>
          <a:p>
            <a:pPr lvl="2"/>
            <a:r>
              <a:rPr lang="en-US" dirty="0" smtClean="0"/>
              <a:t>process is </a:t>
            </a:r>
            <a:r>
              <a:rPr lang="en-US" dirty="0"/>
              <a:t>removed from the scheduler </a:t>
            </a:r>
            <a:r>
              <a:rPr lang="en-US" dirty="0" smtClean="0"/>
              <a:t>queue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I/O completes, </a:t>
            </a:r>
            <a:r>
              <a:rPr lang="en-US" dirty="0"/>
              <a:t>the process is woken </a:t>
            </a:r>
            <a:r>
              <a:rPr lang="en-US" dirty="0" smtClean="0"/>
              <a:t>up</a:t>
            </a:r>
          </a:p>
          <a:p>
            <a:r>
              <a:rPr lang="en-US" dirty="0" smtClean="0"/>
              <a:t>non-blocking mode</a:t>
            </a:r>
          </a:p>
          <a:p>
            <a:pPr lvl="1"/>
            <a:r>
              <a:rPr lang="en-US" dirty="0" smtClean="0"/>
              <a:t>calls returns immediately, producing full, partial or no result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Blocking mode: calls </a:t>
            </a:r>
            <a:r>
              <a:rPr lang="en-US" dirty="0"/>
              <a:t>that can </a:t>
            </a:r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</a:t>
            </a:r>
          </a:p>
          <a:p>
            <a:pPr lvl="1"/>
            <a:r>
              <a:rPr lang="en-US" dirty="0"/>
              <a:t>blocks </a:t>
            </a:r>
            <a:r>
              <a:rPr lang="en-US" dirty="0" smtClean="0"/>
              <a:t>until </a:t>
            </a:r>
            <a:r>
              <a:rPr lang="en-US" dirty="0"/>
              <a:t>a connection is present</a:t>
            </a:r>
            <a:endParaRPr lang="en-US" dirty="0" smtClean="0"/>
          </a:p>
          <a:p>
            <a:r>
              <a:rPr lang="en-US" dirty="0" smtClean="0"/>
              <a:t>connect</a:t>
            </a:r>
          </a:p>
          <a:p>
            <a:pPr lvl="1"/>
            <a:r>
              <a:rPr lang="en-US" dirty="0" smtClean="0"/>
              <a:t>blocks until connection is established</a:t>
            </a:r>
            <a:endParaRPr lang="en-US" dirty="0"/>
          </a:p>
          <a:p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blocks if no data is available</a:t>
            </a:r>
          </a:p>
          <a:p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blocks when data does </a:t>
            </a:r>
            <a:r>
              <a:rPr lang="en-US" dirty="0"/>
              <a:t>not fit into </a:t>
            </a:r>
            <a:r>
              <a:rPr lang="en-US" dirty="0" smtClean="0"/>
              <a:t>send </a:t>
            </a:r>
            <a:r>
              <a:rPr lang="en-US" dirty="0"/>
              <a:t>buffer of the socket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Illustration: blocking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// loop to write a single character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 = 'x';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(true) 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(write(sock, &amp;c, 1) &lt; 1)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460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Illustration: </a:t>
            </a:r>
            <a:r>
              <a:rPr lang="en-US" dirty="0" smtClean="0"/>
              <a:t>dummy server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0400" y="1200150"/>
            <a:ext cx="5443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1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Illustration: blocking mode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7390" y="1200150"/>
            <a:ext cx="550921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call blocks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	</a:t>
            </a:r>
            <a:r>
              <a:rPr lang="en-US" u="sng" dirty="0" smtClean="0"/>
              <a:t>wait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				or:  </a:t>
            </a:r>
            <a:r>
              <a:rPr lang="en-US" u="sng" dirty="0" smtClean="0"/>
              <a:t>set alarm </a:t>
            </a:r>
            <a:endParaRPr lang="en-US" dirty="0" smtClean="0"/>
          </a:p>
          <a:p>
            <a:endParaRPr lang="en-US" u="sng" dirty="0"/>
          </a:p>
          <a:p>
            <a:pPr lvl="4"/>
            <a:r>
              <a:rPr lang="en-US" sz="2000" dirty="0" smtClean="0"/>
              <a:t>i.e. schedule signal to sent in future</a:t>
            </a:r>
          </a:p>
          <a:p>
            <a:endParaRPr lang="en-US" dirty="0" smtClean="0"/>
          </a:p>
          <a:p>
            <a:r>
              <a:rPr lang="en-US" dirty="0" smtClean="0"/>
              <a:t>how: </a:t>
            </a:r>
          </a:p>
          <a:p>
            <a:pPr lvl="1"/>
            <a:r>
              <a:rPr lang="en-US" dirty="0"/>
              <a:t>set alarm timeout</a:t>
            </a:r>
          </a:p>
          <a:p>
            <a:pPr lvl="1"/>
            <a:r>
              <a:rPr lang="en-US" dirty="0" smtClean="0"/>
              <a:t>program and install signal handler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25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9641</TotalTime>
  <Words>718</Words>
  <Application>Microsoft Office PowerPoint</Application>
  <PresentationFormat>On-screen Show (16:9)</PresentationFormat>
  <Paragraphs>183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Tahoma</vt:lpstr>
      <vt:lpstr>Times New Roman</vt:lpstr>
      <vt:lpstr>Fall14Design</vt:lpstr>
      <vt:lpstr>CSCI 330 UNIX and Network Programming</vt:lpstr>
      <vt:lpstr>Unit Overview</vt:lpstr>
      <vt:lpstr>Socket system calls</vt:lpstr>
      <vt:lpstr>TCP socket programming</vt:lpstr>
      <vt:lpstr>Blocking mode: calls that can block</vt:lpstr>
      <vt:lpstr>Illustration: blocking mode</vt:lpstr>
      <vt:lpstr>Illustration: dummy server</vt:lpstr>
      <vt:lpstr>Illustration: blocking mode</vt:lpstr>
      <vt:lpstr>What to do when call blocks ?</vt:lpstr>
      <vt:lpstr>System call: alarm</vt:lpstr>
      <vt:lpstr>System call: alarm</vt:lpstr>
      <vt:lpstr>Illustration: blocking mode</vt:lpstr>
      <vt:lpstr>System call: signal</vt:lpstr>
      <vt:lpstr>System call: signal</vt:lpstr>
      <vt:lpstr>Signal handler: detail</vt:lpstr>
      <vt:lpstr>Illustration: blocking mode w/signal</vt:lpstr>
      <vt:lpstr>TCP socket:  non-blocking mode</vt:lpstr>
      <vt:lpstr>Non-Blocking mode: call behavior</vt:lpstr>
      <vt:lpstr>Non-Blocking mode: call behavior</vt:lpstr>
      <vt:lpstr>System call: fcntl</vt:lpstr>
      <vt:lpstr>System call: fcntl</vt:lpstr>
      <vt:lpstr>Illustration: non-blocking write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Detail</dc:title>
  <dc:subject>CSCI330: The UNIX System</dc:subject>
  <dc:creator>Raimund Ege</dc:creator>
  <cp:lastModifiedBy>John Berezinski</cp:lastModifiedBy>
  <cp:revision>698</cp:revision>
  <dcterms:created xsi:type="dcterms:W3CDTF">2000-12-28T17:51:39Z</dcterms:created>
  <dcterms:modified xsi:type="dcterms:W3CDTF">2015-07-28T16:32:43Z</dcterms:modified>
</cp:coreProperties>
</file>