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3"/>
  </p:notesMasterIdLst>
  <p:handoutMasterIdLst>
    <p:handoutMasterId r:id="rId24"/>
  </p:handoutMasterIdLst>
  <p:sldIdLst>
    <p:sldId id="428" r:id="rId2"/>
    <p:sldId id="321" r:id="rId3"/>
    <p:sldId id="453" r:id="rId4"/>
    <p:sldId id="459" r:id="rId5"/>
    <p:sldId id="471" r:id="rId6"/>
    <p:sldId id="464" r:id="rId7"/>
    <p:sldId id="469" r:id="rId8"/>
    <p:sldId id="470" r:id="rId9"/>
    <p:sldId id="429" r:id="rId10"/>
    <p:sldId id="431" r:id="rId11"/>
    <p:sldId id="433" r:id="rId12"/>
    <p:sldId id="434" r:id="rId13"/>
    <p:sldId id="472" r:id="rId14"/>
    <p:sldId id="473" r:id="rId15"/>
    <p:sldId id="474" r:id="rId16"/>
    <p:sldId id="436" r:id="rId17"/>
    <p:sldId id="437" r:id="rId18"/>
    <p:sldId id="435" r:id="rId19"/>
    <p:sldId id="438" r:id="rId20"/>
    <p:sldId id="475" r:id="rId21"/>
    <p:sldId id="426" r:id="rId22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3300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246" y="96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CSCI 330 </a:t>
            </a:r>
            <a:r>
              <a:rPr lang="en-US" dirty="0" smtClean="0"/>
              <a:t>– 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5DE5D8F-C702-499F-8D65-1D72DF46CC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The AWK/NAWK Utility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Copyright Department of Computer Science, Northern Illinois University, 2004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922D922-02D7-49D2-8B2E-E2E17246A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3858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942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13FCCC9D-C470-49D1-9B77-4C99E56D632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42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284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 smtClean="0"/>
              <a:t>UNIX and Network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040525"/>
            <a:ext cx="5638800" cy="131445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Unit XII: Process &amp; Pipe</a:t>
            </a:r>
          </a:p>
          <a:p>
            <a:r>
              <a:rPr lang="en-US" dirty="0" smtClean="0"/>
              <a:t>Part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pipe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pipe(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creates a channel to transport data</a:t>
            </a:r>
          </a:p>
          <a:p>
            <a:r>
              <a:rPr lang="en-US" dirty="0" smtClean="0"/>
              <a:t>has direction: one side to write, one side to read</a:t>
            </a:r>
          </a:p>
          <a:p>
            <a:pPr lvl="1"/>
            <a:r>
              <a:rPr lang="en-US" dirty="0" smtClean="0"/>
              <a:t>available via 2 file descriptors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[2]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read side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[0]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write side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[1]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can be used synchronize producer and consumer of 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12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Calls: pipe and fork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read and write end of pipe in different processes</a:t>
            </a:r>
          </a:p>
          <a:p>
            <a:pPr lvl="1"/>
            <a:r>
              <a:rPr lang="en-US" dirty="0" smtClean="0"/>
              <a:t>fork creates two processes</a:t>
            </a:r>
          </a:p>
          <a:p>
            <a:r>
              <a:rPr lang="en-US" dirty="0" smtClean="0"/>
              <a:t>parent process: </a:t>
            </a:r>
          </a:p>
          <a:p>
            <a:pPr lvl="1"/>
            <a:r>
              <a:rPr lang="en-US" dirty="0" smtClean="0"/>
              <a:t>close read end of pipe</a:t>
            </a:r>
          </a:p>
          <a:p>
            <a:pPr lvl="1"/>
            <a:r>
              <a:rPr lang="en-US" dirty="0" smtClean="0"/>
              <a:t>write to write end of pipe</a:t>
            </a:r>
          </a:p>
          <a:p>
            <a:r>
              <a:rPr lang="en-US" dirty="0" smtClean="0"/>
              <a:t>child process:</a:t>
            </a:r>
          </a:p>
          <a:p>
            <a:pPr lvl="1"/>
            <a:r>
              <a:rPr lang="en-US" dirty="0" smtClean="0"/>
              <a:t>close write end of pipe</a:t>
            </a:r>
          </a:p>
          <a:p>
            <a:pPr lvl="1"/>
            <a:r>
              <a:rPr lang="en-US" dirty="0" smtClean="0"/>
              <a:t>read from read end of pipe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491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pipe &amp; fork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607" y="1150832"/>
            <a:ext cx="5422393" cy="3892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405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dup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06285" y="1200150"/>
            <a:ext cx="4531429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0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dup(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oldfd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creates copy of file </a:t>
            </a:r>
            <a:r>
              <a:rPr lang="en-US" dirty="0">
                <a:cs typeface="Courier New" pitchFamily="49" charset="0"/>
              </a:rPr>
              <a:t>descriptor 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oldfd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uses lowest-numbered unused descriptor</a:t>
            </a:r>
          </a:p>
          <a:p>
            <a:r>
              <a:rPr lang="en-US" dirty="0" smtClean="0">
                <a:cs typeface="Courier New" pitchFamily="49" charset="0"/>
              </a:rPr>
              <a:t>returns the new file descriptor, or -1 on error</a:t>
            </a: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used to claim standard I/O from inside program</a:t>
            </a:r>
            <a:endParaRPr lang="en-US" dirty="0">
              <a:cs typeface="Courier New" pitchFamily="49" charset="0"/>
            </a:endParaRPr>
          </a:p>
          <a:p>
            <a:pPr marL="274320" lvl="1" indent="0">
              <a:buNone/>
            </a:pPr>
            <a:endParaRPr lang="en-US" dirty="0" smtClean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92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dup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00150"/>
            <a:ext cx="4927261" cy="3839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770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Calls: pipe, fork and 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 process: </a:t>
            </a:r>
          </a:p>
          <a:p>
            <a:pPr lvl="1"/>
            <a:r>
              <a:rPr lang="en-US" dirty="0" smtClean="0"/>
              <a:t>close read end of pipe, keep write end of pipe open</a:t>
            </a:r>
          </a:p>
          <a:p>
            <a:pPr lvl="1"/>
            <a:r>
              <a:rPr lang="en-US" dirty="0" smtClean="0"/>
              <a:t>duplicate  write end of pipe into standard output file descriptor</a:t>
            </a:r>
          </a:p>
          <a:p>
            <a:endParaRPr lang="en-US" dirty="0" smtClean="0"/>
          </a:p>
          <a:p>
            <a:r>
              <a:rPr lang="en-US" dirty="0" smtClean="0"/>
              <a:t>child process:</a:t>
            </a:r>
          </a:p>
          <a:p>
            <a:pPr lvl="1"/>
            <a:r>
              <a:rPr lang="en-US" dirty="0" smtClean="0"/>
              <a:t>close write end of pipe, read from read end of pipe</a:t>
            </a:r>
          </a:p>
          <a:p>
            <a:pPr lvl="1"/>
            <a:r>
              <a:rPr lang="en-US" dirty="0" smtClean="0"/>
              <a:t>duplicate read end of pipe into standard input file descriptor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03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pipe, fork &amp; dup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275" y="1127995"/>
            <a:ext cx="4562526" cy="3958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3806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Calls: </a:t>
            </a:r>
            <a:r>
              <a:rPr lang="en-US" dirty="0" err="1" smtClean="0"/>
              <a:t>pipe,fork,dup</a:t>
            </a:r>
            <a:r>
              <a:rPr lang="en-US" dirty="0" smtClean="0"/>
              <a:t> and exec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2 processes communicate via pipe</a:t>
            </a:r>
          </a:p>
          <a:p>
            <a:pPr lvl="1"/>
            <a:r>
              <a:rPr lang="en-US" dirty="0" smtClean="0"/>
              <a:t>each process exec’s into new executable</a:t>
            </a:r>
          </a:p>
          <a:p>
            <a:pPr lvl="1"/>
            <a:endParaRPr lang="en-US" dirty="0"/>
          </a:p>
          <a:p>
            <a:r>
              <a:rPr lang="en-US" dirty="0" smtClean="0"/>
              <a:t>Example: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|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parent: runs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child: runs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68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pipe, fork, dup &amp; exec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23950"/>
            <a:ext cx="5223489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928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Overview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Process Management</a:t>
            </a:r>
          </a:p>
          <a:p>
            <a:pPr lvl="1"/>
            <a:r>
              <a:rPr lang="en-US" dirty="0"/>
              <a:t>create new process</a:t>
            </a:r>
          </a:p>
          <a:p>
            <a:pPr lvl="1"/>
            <a:r>
              <a:rPr lang="en-US" dirty="0"/>
              <a:t>change what a process is doing</a:t>
            </a:r>
          </a:p>
          <a:p>
            <a:endParaRPr lang="en-US" dirty="0" smtClean="0"/>
          </a:p>
          <a:p>
            <a:r>
              <a:rPr lang="en-US" dirty="0" smtClean="0"/>
              <a:t>Pipe concept</a:t>
            </a:r>
          </a:p>
          <a:p>
            <a:pPr lvl="1"/>
            <a:r>
              <a:rPr lang="en-US" dirty="0" smtClean="0"/>
              <a:t>Pipe for inter-process communication</a:t>
            </a:r>
          </a:p>
          <a:p>
            <a:endParaRPr lang="en-US" dirty="0" smtClean="0"/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567-E5B8-4C5F-A499-DC935ACA21E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prompt user for 2 commands</a:t>
            </a:r>
          </a:p>
          <a:p>
            <a:r>
              <a:rPr lang="en-US" dirty="0" smtClean="0"/>
              <a:t>create pipe</a:t>
            </a:r>
          </a:p>
          <a:p>
            <a:r>
              <a:rPr lang="en-US" dirty="0" smtClean="0"/>
              <a:t>run command 1 in child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pipefd</a:t>
            </a:r>
            <a:r>
              <a:rPr lang="en-US" dirty="0" smtClean="0"/>
              <a:t>[1] as output</a:t>
            </a:r>
          </a:p>
          <a:p>
            <a:r>
              <a:rPr lang="en-US" dirty="0" smtClean="0"/>
              <a:t>run command 2 in child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pipefd</a:t>
            </a:r>
            <a:r>
              <a:rPr lang="en-US" dirty="0" smtClean="0"/>
              <a:t>[0] as input</a:t>
            </a:r>
          </a:p>
          <a:p>
            <a:r>
              <a:rPr lang="en-US" dirty="0" smtClean="0"/>
              <a:t>wait for children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96B-95D7-41A1-B972-E024FA7AFF39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9"/>
          <a:stretch/>
        </p:blipFill>
        <p:spPr bwMode="auto">
          <a:xfrm>
            <a:off x="4916666" y="285749"/>
            <a:ext cx="3541534" cy="4764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991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921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Management</a:t>
            </a:r>
          </a:p>
          <a:p>
            <a:pPr lvl="1"/>
            <a:r>
              <a:rPr lang="en-US" dirty="0"/>
              <a:t>create new process</a:t>
            </a:r>
          </a:p>
          <a:p>
            <a:pPr lvl="1"/>
            <a:r>
              <a:rPr lang="en-US" dirty="0"/>
              <a:t>change what a process is doing</a:t>
            </a:r>
          </a:p>
          <a:p>
            <a:endParaRPr lang="en-US" dirty="0"/>
          </a:p>
          <a:p>
            <a:r>
              <a:rPr lang="en-US" dirty="0" smtClean="0"/>
              <a:t>Pipe </a:t>
            </a:r>
            <a:r>
              <a:rPr lang="en-US" dirty="0"/>
              <a:t>concept</a:t>
            </a:r>
          </a:p>
          <a:p>
            <a:pPr lvl="1"/>
            <a:r>
              <a:rPr lang="en-US" dirty="0" smtClean="0"/>
              <a:t>Pipe </a:t>
            </a:r>
            <a:r>
              <a:rPr lang="en-US" dirty="0"/>
              <a:t>for inter-process </a:t>
            </a:r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39B7-FC7D-4E3B-99E4-30E88638B40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fork</a:t>
            </a:r>
          </a:p>
          <a:p>
            <a:pPr lvl="1"/>
            <a:r>
              <a:rPr lang="en-US" dirty="0" smtClean="0"/>
              <a:t>create a new process</a:t>
            </a:r>
          </a:p>
          <a:p>
            <a:r>
              <a:rPr lang="en-US" dirty="0" smtClean="0"/>
              <a:t>wait</a:t>
            </a:r>
          </a:p>
          <a:p>
            <a:pPr lvl="1"/>
            <a:r>
              <a:rPr lang="en-US" dirty="0" smtClean="0"/>
              <a:t>wait for a process to terminate</a:t>
            </a:r>
            <a:endParaRPr lang="en-US" dirty="0"/>
          </a:p>
          <a:p>
            <a:r>
              <a:rPr lang="en-US" dirty="0" smtClean="0"/>
              <a:t>exec</a:t>
            </a:r>
          </a:p>
          <a:p>
            <a:pPr lvl="1"/>
            <a:r>
              <a:rPr lang="en-US" dirty="0" smtClean="0"/>
              <a:t>execute a program</a:t>
            </a:r>
          </a:p>
          <a:p>
            <a:r>
              <a:rPr lang="en-US" dirty="0" smtClean="0"/>
              <a:t>pipe</a:t>
            </a:r>
          </a:p>
          <a:p>
            <a:pPr lvl="1"/>
            <a:r>
              <a:rPr lang="en-US" dirty="0" smtClean="0"/>
              <a:t>establish communication channel</a:t>
            </a:r>
          </a:p>
          <a:p>
            <a:r>
              <a:rPr lang="en-US" dirty="0" smtClean="0"/>
              <a:t>dup</a:t>
            </a:r>
          </a:p>
          <a:p>
            <a:pPr lvl="1"/>
            <a:r>
              <a:rPr lang="en-US" dirty="0" smtClean="0"/>
              <a:t>duplicate file descriptor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7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</a:t>
            </a:r>
            <a:r>
              <a:rPr lang="en-US" dirty="0" smtClean="0"/>
              <a:t>fork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23950"/>
            <a:ext cx="5943600" cy="3926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136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exec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of functions that replace current process image with a new process image</a:t>
            </a:r>
          </a:p>
          <a:p>
            <a:pPr lvl="2"/>
            <a:r>
              <a:rPr lang="en-US" sz="2400" dirty="0" smtClean="0"/>
              <a:t>actual system call: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execve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400" dirty="0" smtClean="0"/>
              <a:t>library functions</a:t>
            </a:r>
          </a:p>
          <a:p>
            <a:pPr lvl="3"/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execl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execlp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execle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execvp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arguments specify new executable to run and its arguments and environment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28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Library Function: </a:t>
            </a:r>
            <a:r>
              <a:rPr lang="en-US" dirty="0" err="1" smtClean="0"/>
              <a:t>execlp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execlp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...)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starts executable for command specified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path</a:t>
            </a:r>
            <a:endParaRPr lang="en-US" dirty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new executable runs in current process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executable is found via path</a:t>
            </a:r>
          </a:p>
          <a:p>
            <a:r>
              <a:rPr lang="en-US" dirty="0" smtClean="0">
                <a:cs typeface="Courier New" pitchFamily="49" charset="0"/>
              </a:rPr>
              <a:t>arguments are specified as list, starting at </a:t>
            </a:r>
            <a:r>
              <a:rPr lang="en-US" dirty="0" err="1" smtClean="0">
                <a:cs typeface="Courier New" pitchFamily="49" charset="0"/>
              </a:rPr>
              <a:t>argv</a:t>
            </a:r>
            <a:r>
              <a:rPr lang="en-US" dirty="0" smtClean="0">
                <a:cs typeface="Courier New" pitchFamily="49" charset="0"/>
              </a:rPr>
              <a:t>[0],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                terminated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(char *NULL)</a:t>
            </a:r>
          </a:p>
          <a:p>
            <a:r>
              <a:rPr lang="en-US" dirty="0" smtClean="0">
                <a:cs typeface="Courier New" pitchFamily="49" charset="0"/>
              </a:rPr>
              <a:t>return -1 on error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324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Together: fork and exec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 does not have a system call to spawn a new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u="sng" dirty="0" smtClean="0"/>
              <a:t>additional</a:t>
            </a:r>
            <a:endParaRPr lang="en-US" u="sng" dirty="0"/>
          </a:p>
          <a:p>
            <a:pPr marL="0" indent="0">
              <a:buNone/>
            </a:pPr>
            <a:r>
              <a:rPr lang="en-US" dirty="0" smtClean="0"/>
              <a:t>  process with a new executable</a:t>
            </a:r>
          </a:p>
          <a:p>
            <a:endParaRPr lang="en-US" dirty="0" smtClean="0"/>
          </a:p>
          <a:p>
            <a:r>
              <a:rPr lang="en-US" dirty="0" smtClean="0"/>
              <a:t>instead:</a:t>
            </a:r>
          </a:p>
          <a:p>
            <a:pPr lvl="1"/>
            <a:r>
              <a:rPr lang="en-US" dirty="0" smtClean="0"/>
              <a:t>fork to duplicate current process</a:t>
            </a:r>
          </a:p>
          <a:p>
            <a:pPr lvl="1"/>
            <a:r>
              <a:rPr lang="en-US" dirty="0" smtClean="0"/>
              <a:t>exec to morph child process into new executable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93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Together: fork and exec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321"/>
            <a:ext cx="5500410" cy="39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555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create a software </a:t>
            </a:r>
            <a:r>
              <a:rPr lang="en-US" u="sng" dirty="0" smtClean="0"/>
              <a:t>pipeline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set of processes chained by their standard streams</a:t>
            </a:r>
          </a:p>
          <a:p>
            <a:r>
              <a:rPr lang="en-US" dirty="0" smtClean="0"/>
              <a:t>output of one process becomes input of second process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u="sng" dirty="0" smtClean="0"/>
              <a:t>command line 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|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implemented via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pipe</a:t>
            </a:r>
            <a:r>
              <a:rPr lang="en-US" dirty="0" smtClean="0"/>
              <a:t>  system call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85750"/>
            <a:ext cx="1619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486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8647</TotalTime>
  <Words>673</Words>
  <Application>Microsoft Office PowerPoint</Application>
  <PresentationFormat>On-screen Show (16:9)</PresentationFormat>
  <Paragraphs>162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Courier New</vt:lpstr>
      <vt:lpstr>Times New Roman</vt:lpstr>
      <vt:lpstr>Fall14Design</vt:lpstr>
      <vt:lpstr>CSCI 330 UNIX and Network Programming</vt:lpstr>
      <vt:lpstr>Unit Overview</vt:lpstr>
      <vt:lpstr>System Calls</vt:lpstr>
      <vt:lpstr>System Call: fork example</vt:lpstr>
      <vt:lpstr>System Call: exec</vt:lpstr>
      <vt:lpstr>C Library Function: execlp</vt:lpstr>
      <vt:lpstr>Together: fork and exec</vt:lpstr>
      <vt:lpstr>Together: fork and exec</vt:lpstr>
      <vt:lpstr>UNIX Pipe</vt:lpstr>
      <vt:lpstr>System Call: pipe</vt:lpstr>
      <vt:lpstr>System Calls: pipe and fork</vt:lpstr>
      <vt:lpstr>System Call: pipe &amp; fork example</vt:lpstr>
      <vt:lpstr>System Call: dup</vt:lpstr>
      <vt:lpstr>System Call: dup</vt:lpstr>
      <vt:lpstr>System Call: dup example</vt:lpstr>
      <vt:lpstr>System Calls: pipe, fork and dup</vt:lpstr>
      <vt:lpstr>Example: pipe, fork &amp; dup</vt:lpstr>
      <vt:lpstr>System Calls: pipe,fork,dup and exec</vt:lpstr>
      <vt:lpstr>Example: pipe, fork, dup &amp; exec</vt:lpstr>
      <vt:lpstr>Example</vt:lpstr>
      <vt:lpstr>Summary</vt:lpstr>
    </vt:vector>
  </TitlesOfParts>
  <Company>Northern Illinois Univerity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 Utility</dc:title>
  <dc:subject>CSCI330: The UNIX System</dc:subject>
  <dc:creator>Raimund Ege</dc:creator>
  <cp:lastModifiedBy>John Berezinski</cp:lastModifiedBy>
  <cp:revision>561</cp:revision>
  <dcterms:created xsi:type="dcterms:W3CDTF">2000-12-28T17:51:39Z</dcterms:created>
  <dcterms:modified xsi:type="dcterms:W3CDTF">2015-07-28T15:48:21Z</dcterms:modified>
</cp:coreProperties>
</file>