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9"/>
  </p:notesMasterIdLst>
  <p:handoutMasterIdLst>
    <p:handoutMasterId r:id="rId30"/>
  </p:handoutMasterIdLst>
  <p:sldIdLst>
    <p:sldId id="428" r:id="rId2"/>
    <p:sldId id="321" r:id="rId3"/>
    <p:sldId id="453" r:id="rId4"/>
    <p:sldId id="454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29" r:id="rId22"/>
    <p:sldId id="430" r:id="rId23"/>
    <p:sldId id="431" r:id="rId24"/>
    <p:sldId id="432" r:id="rId25"/>
    <p:sldId id="433" r:id="rId26"/>
    <p:sldId id="434" r:id="rId27"/>
    <p:sldId id="426" r:id="rId28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246" y="96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209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040525"/>
            <a:ext cx="5638800" cy="131445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Unit XII: Process &amp; Pipe</a:t>
            </a:r>
          </a:p>
          <a:p>
            <a:r>
              <a:rPr lang="en-US" dirty="0" smtClean="0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wait(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status)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lets parent process wait until a child process terminates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parent is restarted once a child process terminates</a:t>
            </a:r>
          </a:p>
          <a:p>
            <a:r>
              <a:rPr lang="en-US" dirty="0" smtClean="0">
                <a:cs typeface="Courier New" pitchFamily="49" charset="0"/>
              </a:rPr>
              <a:t>returns process id of terminated child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return -1 if there is no child to wait for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status</a:t>
            </a:r>
            <a:r>
              <a:rPr lang="en-US" dirty="0" smtClean="0">
                <a:cs typeface="Courier New" pitchFamily="49" charset="0"/>
              </a:rPr>
              <a:t>  holds exit status of child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can be examined with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WEXITSTATUS(status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68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wait example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80628" y="1200150"/>
            <a:ext cx="538274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0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of functions that replace current process image with a new process image</a:t>
            </a:r>
          </a:p>
          <a:p>
            <a:pPr lvl="2"/>
            <a:r>
              <a:rPr lang="en-US" sz="2400" dirty="0" smtClean="0"/>
              <a:t>actual system call: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400" dirty="0" smtClean="0"/>
              <a:t>library functions</a:t>
            </a:r>
          </a:p>
          <a:p>
            <a:pPr lvl="3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execlp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execle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execvp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arguments specify new executable to run and its arguments and environment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95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 Functions: exec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13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 Function: </a:t>
            </a:r>
            <a:r>
              <a:rPr lang="en-US" dirty="0" err="1" smtClean="0"/>
              <a:t>execl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execl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*path,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...)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starts executable for command specified in  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path</a:t>
            </a:r>
            <a:endParaRPr lang="en-US" sz="3000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new executable runs in current process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path</a:t>
            </a:r>
            <a:r>
              <a:rPr lang="en-US" dirty="0" smtClean="0">
                <a:cs typeface="Courier New" pitchFamily="49" charset="0"/>
              </a:rPr>
              <a:t>  is specified as absolute path</a:t>
            </a:r>
          </a:p>
          <a:p>
            <a:r>
              <a:rPr lang="en-US" dirty="0" smtClean="0">
                <a:cs typeface="Courier New" pitchFamily="49" charset="0"/>
              </a:rPr>
              <a:t>arguments are specified as list, starting at </a:t>
            </a:r>
            <a:r>
              <a:rPr lang="en-US" dirty="0" err="1" smtClean="0">
                <a:cs typeface="Courier New" pitchFamily="49" charset="0"/>
              </a:rPr>
              <a:t>argv</a:t>
            </a:r>
            <a:r>
              <a:rPr lang="en-US" dirty="0" smtClean="0">
                <a:cs typeface="Courier New" pitchFamily="49" charset="0"/>
              </a:rPr>
              <a:t>[0],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                terminated with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(char *NULL)</a:t>
            </a:r>
          </a:p>
          <a:p>
            <a:r>
              <a:rPr lang="en-US" dirty="0" smtClean="0">
                <a:cs typeface="Courier New" pitchFamily="49" charset="0"/>
              </a:rPr>
              <a:t>new executable keeps same environment</a:t>
            </a:r>
          </a:p>
          <a:p>
            <a:r>
              <a:rPr lang="en-US" dirty="0" smtClean="0">
                <a:cs typeface="Courier New" pitchFamily="49" charset="0"/>
              </a:rPr>
              <a:t>returns -1 on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324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</a:t>
            </a:r>
            <a:r>
              <a:rPr lang="en-US" dirty="0" err="1" smtClean="0"/>
              <a:t>getpid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21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 Function: </a:t>
            </a:r>
            <a:r>
              <a:rPr lang="en-US" dirty="0" err="1" smtClean="0"/>
              <a:t>execl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80628" y="1200150"/>
            <a:ext cx="538274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76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Library Functions: exec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execl</a:t>
            </a:r>
            <a:r>
              <a:rPr lang="en-US" dirty="0" smtClean="0"/>
              <a:t>, </a:t>
            </a:r>
            <a:r>
              <a:rPr lang="en-US" dirty="0" err="1" smtClean="0"/>
              <a:t>execlp</a:t>
            </a:r>
            <a:r>
              <a:rPr lang="en-US" dirty="0" smtClean="0"/>
              <a:t>, </a:t>
            </a:r>
            <a:r>
              <a:rPr lang="en-US" dirty="0" err="1" smtClean="0"/>
              <a:t>execle</a:t>
            </a:r>
            <a:endParaRPr lang="en-US" dirty="0" smtClean="0"/>
          </a:p>
          <a:p>
            <a:pPr lvl="1"/>
            <a:r>
              <a:rPr lang="en-US" dirty="0" smtClean="0"/>
              <a:t>specify arguments and environment as list</a:t>
            </a:r>
          </a:p>
          <a:p>
            <a:endParaRPr lang="en-US" dirty="0" smtClean="0"/>
          </a:p>
          <a:p>
            <a:r>
              <a:rPr lang="en-US" dirty="0" err="1" smtClean="0"/>
              <a:t>execv</a:t>
            </a:r>
            <a:r>
              <a:rPr lang="en-US" dirty="0" smtClean="0"/>
              <a:t>, </a:t>
            </a:r>
            <a:r>
              <a:rPr lang="en-US" dirty="0" err="1" smtClean="0"/>
              <a:t>execvp</a:t>
            </a:r>
            <a:endParaRPr lang="en-US" dirty="0" smtClean="0"/>
          </a:p>
          <a:p>
            <a:pPr lvl="1"/>
            <a:r>
              <a:rPr lang="en-US" dirty="0" err="1" smtClean="0"/>
              <a:t>specifiy</a:t>
            </a:r>
            <a:r>
              <a:rPr lang="en-US" dirty="0" smtClean="0"/>
              <a:t> arguments and environment as array of string values</a:t>
            </a:r>
          </a:p>
          <a:p>
            <a:pPr lvl="1"/>
            <a:endParaRPr lang="en-US" dirty="0"/>
          </a:p>
          <a:p>
            <a:r>
              <a:rPr lang="en-US" dirty="0" err="1" smtClean="0"/>
              <a:t>execlp</a:t>
            </a:r>
            <a:r>
              <a:rPr lang="en-US" dirty="0" smtClean="0"/>
              <a:t>, </a:t>
            </a:r>
            <a:r>
              <a:rPr lang="en-US" dirty="0" err="1" smtClean="0"/>
              <a:t>execvp</a:t>
            </a:r>
            <a:endParaRPr lang="en-US" dirty="0" smtClean="0"/>
          </a:p>
          <a:p>
            <a:pPr lvl="1"/>
            <a:r>
              <a:rPr lang="en-US" dirty="0" smtClean="0"/>
              <a:t>look for new executable via PATH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196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 Function: </a:t>
            </a:r>
            <a:r>
              <a:rPr lang="en-US" dirty="0" err="1" smtClean="0"/>
              <a:t>execv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23950"/>
            <a:ext cx="5195887" cy="392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178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Together: fork and 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does not have a system call to spawn a new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/>
              <a:t>additional</a:t>
            </a:r>
            <a:endParaRPr lang="en-US" u="sng" dirty="0"/>
          </a:p>
          <a:p>
            <a:pPr marL="0" indent="0">
              <a:buNone/>
            </a:pPr>
            <a:r>
              <a:rPr lang="en-US" dirty="0" smtClean="0"/>
              <a:t>  process with a new executable</a:t>
            </a:r>
          </a:p>
          <a:p>
            <a:endParaRPr lang="en-US" dirty="0" smtClean="0"/>
          </a:p>
          <a:p>
            <a:r>
              <a:rPr lang="en-US" dirty="0" smtClean="0"/>
              <a:t>instead:</a:t>
            </a:r>
          </a:p>
          <a:p>
            <a:pPr lvl="1"/>
            <a:r>
              <a:rPr lang="en-US" dirty="0" smtClean="0"/>
              <a:t>fork to duplicate current process</a:t>
            </a:r>
          </a:p>
          <a:p>
            <a:pPr lvl="1"/>
            <a:r>
              <a:rPr lang="en-US" dirty="0" smtClean="0"/>
              <a:t>exec to morph child process into new executable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9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Overview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 Management</a:t>
            </a:r>
          </a:p>
          <a:p>
            <a:pPr lvl="1"/>
            <a:r>
              <a:rPr lang="en-US" dirty="0"/>
              <a:t>create new process</a:t>
            </a:r>
          </a:p>
          <a:p>
            <a:pPr lvl="1"/>
            <a:r>
              <a:rPr lang="en-US" dirty="0"/>
              <a:t>change what </a:t>
            </a:r>
            <a:r>
              <a:rPr lang="en-US" dirty="0" smtClean="0"/>
              <a:t>process </a:t>
            </a:r>
            <a:r>
              <a:rPr lang="en-US" dirty="0"/>
              <a:t>is doing</a:t>
            </a:r>
          </a:p>
          <a:p>
            <a:endParaRPr lang="en-US" dirty="0" smtClean="0"/>
          </a:p>
          <a:p>
            <a:r>
              <a:rPr lang="en-US" dirty="0" smtClean="0"/>
              <a:t>Pipe concept</a:t>
            </a:r>
          </a:p>
          <a:p>
            <a:pPr lvl="1"/>
            <a:r>
              <a:rPr lang="en-US" dirty="0" smtClean="0"/>
              <a:t>enables inter-process communication</a:t>
            </a:r>
          </a:p>
          <a:p>
            <a:endParaRPr lang="en-US" dirty="0" smtClean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Together: fork and exec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0007" y="1200150"/>
            <a:ext cx="536398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55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create a software </a:t>
            </a:r>
            <a:r>
              <a:rPr lang="en-US" u="sng" dirty="0" smtClean="0"/>
              <a:t>pipeline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set of processes chained by their standard streams</a:t>
            </a:r>
          </a:p>
          <a:p>
            <a:r>
              <a:rPr lang="en-US" dirty="0" smtClean="0"/>
              <a:t>output of one process becomes input of second process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u="sng" dirty="0" smtClean="0"/>
              <a:t>command line 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implemented via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pipe</a:t>
            </a:r>
            <a:r>
              <a:rPr lang="en-US" dirty="0" smtClean="0"/>
              <a:t>  system call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1026" name="Picture 2" descr="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8575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6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pipe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42462" y="1200150"/>
            <a:ext cx="5659076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82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pipe(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creates a  </a:t>
            </a:r>
            <a:r>
              <a:rPr lang="en-US" u="sng" dirty="0" smtClean="0"/>
              <a:t>channel</a:t>
            </a:r>
            <a:r>
              <a:rPr lang="en-US" dirty="0" smtClean="0"/>
              <a:t>  to transport data</a:t>
            </a:r>
          </a:p>
          <a:p>
            <a:r>
              <a:rPr lang="en-US" dirty="0" smtClean="0"/>
              <a:t>has direction: one side to write, one side to read</a:t>
            </a:r>
          </a:p>
          <a:p>
            <a:pPr lvl="1"/>
            <a:r>
              <a:rPr lang="en-US" dirty="0" smtClean="0"/>
              <a:t>available via 2 file descriptors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[2]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read side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[0]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write side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[1]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can be used synchronize producer and consumer of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24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pipe example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9870" y="1200150"/>
            <a:ext cx="524425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06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Calls: pipe and 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read and write end of pipe in different processes</a:t>
            </a:r>
          </a:p>
          <a:p>
            <a:pPr lvl="1"/>
            <a:r>
              <a:rPr lang="en-US" dirty="0" smtClean="0"/>
              <a:t>fork creates two processes</a:t>
            </a:r>
          </a:p>
          <a:p>
            <a:r>
              <a:rPr lang="en-US" dirty="0" smtClean="0"/>
              <a:t>parent process: </a:t>
            </a:r>
          </a:p>
          <a:p>
            <a:pPr lvl="1"/>
            <a:r>
              <a:rPr lang="en-US" dirty="0" smtClean="0"/>
              <a:t>close read end of pipe</a:t>
            </a:r>
          </a:p>
          <a:p>
            <a:pPr lvl="1"/>
            <a:r>
              <a:rPr lang="en-US" dirty="0" smtClean="0"/>
              <a:t>write to write end of pipe</a:t>
            </a:r>
          </a:p>
          <a:p>
            <a:r>
              <a:rPr lang="en-US" dirty="0" smtClean="0"/>
              <a:t>child process:</a:t>
            </a:r>
          </a:p>
          <a:p>
            <a:pPr lvl="1"/>
            <a:r>
              <a:rPr lang="en-US" dirty="0" smtClean="0"/>
              <a:t>close write end of pipe</a:t>
            </a:r>
          </a:p>
          <a:p>
            <a:pPr lvl="1"/>
            <a:r>
              <a:rPr lang="en-US" dirty="0" smtClean="0"/>
              <a:t>read from read end of pipe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491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pipe &amp; fork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50403"/>
            <a:ext cx="4695825" cy="3814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405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  <a:p>
            <a:pPr lvl="1"/>
            <a:r>
              <a:rPr lang="en-US" dirty="0"/>
              <a:t>create new </a:t>
            </a:r>
            <a:r>
              <a:rPr lang="en-US" dirty="0" smtClean="0"/>
              <a:t>process (fork)</a:t>
            </a:r>
          </a:p>
          <a:p>
            <a:pPr lvl="1"/>
            <a:r>
              <a:rPr lang="en-US" dirty="0" smtClean="0"/>
              <a:t>wait for child process </a:t>
            </a:r>
            <a:r>
              <a:rPr lang="en-US" smtClean="0"/>
              <a:t>(wait)</a:t>
            </a:r>
            <a:endParaRPr lang="en-US" dirty="0"/>
          </a:p>
          <a:p>
            <a:pPr lvl="1"/>
            <a:r>
              <a:rPr lang="en-US" dirty="0"/>
              <a:t>change what a process is </a:t>
            </a:r>
            <a:r>
              <a:rPr lang="en-US" dirty="0" smtClean="0"/>
              <a:t>doing (exec)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Pipe </a:t>
            </a:r>
            <a:r>
              <a:rPr lang="en-US" dirty="0"/>
              <a:t>concept</a:t>
            </a:r>
          </a:p>
          <a:p>
            <a:pPr lvl="1"/>
            <a:r>
              <a:rPr lang="en-US" dirty="0" smtClean="0"/>
              <a:t>Pipe </a:t>
            </a:r>
            <a:r>
              <a:rPr lang="en-US" dirty="0"/>
              <a:t>for inter-process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Management System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fork</a:t>
            </a:r>
          </a:p>
          <a:p>
            <a:pPr lvl="1"/>
            <a:r>
              <a:rPr lang="en-US" dirty="0" smtClean="0"/>
              <a:t>create a new process</a:t>
            </a:r>
          </a:p>
          <a:p>
            <a:r>
              <a:rPr lang="en-US" dirty="0" smtClean="0"/>
              <a:t>wait</a:t>
            </a:r>
          </a:p>
          <a:p>
            <a:pPr lvl="1"/>
            <a:r>
              <a:rPr lang="en-US" dirty="0" smtClean="0"/>
              <a:t>wait for a process to terminate</a:t>
            </a:r>
            <a:endParaRPr lang="en-US" dirty="0"/>
          </a:p>
          <a:p>
            <a:r>
              <a:rPr lang="en-US" dirty="0" smtClean="0"/>
              <a:t>exec</a:t>
            </a:r>
          </a:p>
          <a:p>
            <a:pPr lvl="1"/>
            <a:r>
              <a:rPr lang="en-US" dirty="0" smtClean="0"/>
              <a:t>execute a program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7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new process that is duplicate of current process</a:t>
            </a:r>
          </a:p>
          <a:p>
            <a:r>
              <a:rPr lang="en-US" dirty="0" smtClean="0"/>
              <a:t>new process is </a:t>
            </a:r>
            <a:r>
              <a:rPr lang="en-US" u="sng" dirty="0" smtClean="0"/>
              <a:t>almost</a:t>
            </a:r>
            <a:r>
              <a:rPr lang="en-US" dirty="0" smtClean="0"/>
              <a:t> the same as current process</a:t>
            </a:r>
          </a:p>
          <a:p>
            <a:endParaRPr lang="en-US" dirty="0"/>
          </a:p>
          <a:p>
            <a:r>
              <a:rPr lang="en-US" dirty="0" smtClean="0"/>
              <a:t>new process is </a:t>
            </a:r>
            <a:r>
              <a:rPr lang="en-US" u="sng" dirty="0" smtClean="0"/>
              <a:t>child</a:t>
            </a:r>
            <a:r>
              <a:rPr lang="en-US" dirty="0" smtClean="0"/>
              <a:t> of current process</a:t>
            </a:r>
          </a:p>
          <a:p>
            <a:r>
              <a:rPr lang="en-US" dirty="0" smtClean="0"/>
              <a:t>old process is </a:t>
            </a:r>
            <a:r>
              <a:rPr lang="en-US" u="sng" dirty="0" smtClean="0"/>
              <a:t>parent</a:t>
            </a:r>
            <a:r>
              <a:rPr lang="en-US" dirty="0" smtClean="0"/>
              <a:t> of new process</a:t>
            </a:r>
          </a:p>
          <a:p>
            <a:endParaRPr lang="en-US" dirty="0"/>
          </a:p>
          <a:p>
            <a:r>
              <a:rPr lang="en-US" dirty="0" smtClean="0"/>
              <a:t>after call to fork, both processes run concurrently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09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</a:t>
            </a:r>
            <a:r>
              <a:rPr lang="en-US" dirty="0" smtClean="0"/>
              <a:t>fork timeline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09" y="1123950"/>
            <a:ext cx="1544782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952750"/>
            <a:ext cx="3733800" cy="1995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600200" y="2952750"/>
            <a:ext cx="6096000" cy="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19400" y="1581150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before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60672" y="3562350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after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3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</a:t>
            </a:r>
            <a:r>
              <a:rPr lang="en-US" dirty="0" smtClean="0"/>
              <a:t>fork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23950"/>
            <a:ext cx="5653087" cy="385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291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process is </a:t>
            </a:r>
            <a:r>
              <a:rPr lang="en-US" u="sng" dirty="0" smtClean="0"/>
              <a:t>almost</a:t>
            </a:r>
            <a:r>
              <a:rPr lang="en-US" dirty="0" smtClean="0"/>
              <a:t> the same as current process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fork(void)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return value of fork is </a:t>
            </a:r>
            <a:r>
              <a:rPr lang="en-US" u="sng" dirty="0" smtClean="0"/>
              <a:t>different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/>
              <a:t>parent</a:t>
            </a:r>
            <a:r>
              <a:rPr lang="en-US" dirty="0" smtClean="0"/>
              <a:t>:  fork returns process id of child process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/>
              <a:t>child</a:t>
            </a:r>
            <a:r>
              <a:rPr lang="en-US" dirty="0" smtClean="0"/>
              <a:t>: 	   fork returns 0</a:t>
            </a:r>
          </a:p>
          <a:p>
            <a:r>
              <a:rPr lang="en-US" dirty="0" smtClean="0"/>
              <a:t>fork returns -1 on failure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6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fork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162" y="1331478"/>
            <a:ext cx="5768667" cy="345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4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</a:t>
            </a:r>
            <a:r>
              <a:rPr lang="en-US" dirty="0" smtClean="0"/>
              <a:t>fork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50815"/>
            <a:ext cx="4392129" cy="3859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1360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8509</TotalTime>
  <Words>747</Words>
  <Application>Microsoft Office PowerPoint</Application>
  <PresentationFormat>On-screen Show (16:9)</PresentationFormat>
  <Paragraphs>183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Courier New</vt:lpstr>
      <vt:lpstr>Times New Roman</vt:lpstr>
      <vt:lpstr>Fall14Design</vt:lpstr>
      <vt:lpstr>CSCI 330 UNIX and Network Programming</vt:lpstr>
      <vt:lpstr>Unit Overview</vt:lpstr>
      <vt:lpstr>Process Management System Calls</vt:lpstr>
      <vt:lpstr>System Call: fork</vt:lpstr>
      <vt:lpstr>System Call: fork timeline</vt:lpstr>
      <vt:lpstr>System Call: fork example</vt:lpstr>
      <vt:lpstr>System Call: fork</vt:lpstr>
      <vt:lpstr>System Call: fork</vt:lpstr>
      <vt:lpstr>System Call: fork example</vt:lpstr>
      <vt:lpstr>System Call: wait</vt:lpstr>
      <vt:lpstr>System Call: wait example</vt:lpstr>
      <vt:lpstr>System Call: exec</vt:lpstr>
      <vt:lpstr>C Library Functions: exec</vt:lpstr>
      <vt:lpstr>C Library Function: execl</vt:lpstr>
      <vt:lpstr>System Call: getpid</vt:lpstr>
      <vt:lpstr>C Library Function: execl</vt:lpstr>
      <vt:lpstr>C Library Functions: exec</vt:lpstr>
      <vt:lpstr>C Library Function: execv</vt:lpstr>
      <vt:lpstr>Together: fork and exec</vt:lpstr>
      <vt:lpstr>Together: fork and exec</vt:lpstr>
      <vt:lpstr>UNIX Pipe</vt:lpstr>
      <vt:lpstr>System Call: pipe</vt:lpstr>
      <vt:lpstr>System Call: pipe</vt:lpstr>
      <vt:lpstr>System Call: pipe example</vt:lpstr>
      <vt:lpstr>System Calls: pipe and fork</vt:lpstr>
      <vt:lpstr>System Call: pipe &amp; fork example</vt:lpstr>
      <vt:lpstr>Summary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John Berezinski</cp:lastModifiedBy>
  <cp:revision>563</cp:revision>
  <dcterms:created xsi:type="dcterms:W3CDTF">2000-12-28T17:51:39Z</dcterms:created>
  <dcterms:modified xsi:type="dcterms:W3CDTF">2015-07-27T16:22:49Z</dcterms:modified>
</cp:coreProperties>
</file>