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31"/>
  </p:notesMasterIdLst>
  <p:handoutMasterIdLst>
    <p:handoutMasterId r:id="rId32"/>
  </p:handoutMasterIdLst>
  <p:sldIdLst>
    <p:sldId id="337" r:id="rId2"/>
    <p:sldId id="595" r:id="rId3"/>
    <p:sldId id="592" r:id="rId4"/>
    <p:sldId id="593" r:id="rId5"/>
    <p:sldId id="424" r:id="rId6"/>
    <p:sldId id="504" r:id="rId7"/>
    <p:sldId id="425" r:id="rId8"/>
    <p:sldId id="507" r:id="rId9"/>
    <p:sldId id="509" r:id="rId10"/>
    <p:sldId id="510" r:id="rId11"/>
    <p:sldId id="511" r:id="rId12"/>
    <p:sldId id="513" r:id="rId13"/>
    <p:sldId id="514" r:id="rId14"/>
    <p:sldId id="515" r:id="rId15"/>
    <p:sldId id="516" r:id="rId16"/>
    <p:sldId id="596" r:id="rId17"/>
    <p:sldId id="579" r:id="rId18"/>
    <p:sldId id="580" r:id="rId19"/>
    <p:sldId id="517" r:id="rId20"/>
    <p:sldId id="522" r:id="rId21"/>
    <p:sldId id="582" r:id="rId22"/>
    <p:sldId id="583" r:id="rId23"/>
    <p:sldId id="585" r:id="rId24"/>
    <p:sldId id="587" r:id="rId25"/>
    <p:sldId id="588" r:id="rId26"/>
    <p:sldId id="589" r:id="rId27"/>
    <p:sldId id="590" r:id="rId28"/>
    <p:sldId id="591" r:id="rId29"/>
    <p:sldId id="577" r:id="rId30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DFFFF"/>
    <a:srgbClr val="009999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241" autoAdjust="0"/>
  </p:normalViewPr>
  <p:slideViewPr>
    <p:cSldViewPr>
      <p:cViewPr varScale="1">
        <p:scale>
          <a:sx n="106" d="100"/>
          <a:sy n="106" d="100"/>
        </p:scale>
        <p:origin x="546" y="96"/>
      </p:cViewPr>
      <p:guideLst>
        <p:guide orient="horz" pos="82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- UNIX and Network Programming</a:t>
            </a:r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6B18567-7DCA-4719-880D-852122990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02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The Bash Shell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NIU Department of Computer Science</a:t>
            </a: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09-</a:t>
            </a:r>
            <a:fld id="{1F2F1BE5-3857-4936-A52D-AA94612F07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7896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870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870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F3FF55D8-5F9E-44BF-B75F-C76CCECCE8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70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604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B8C772-6CB4-49C6-B23A-32FCAFB68B0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397625" cy="3598863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88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83140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997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4E094-6E1B-4018-A9CD-BD375ED2B5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924E094-6E1B-4018-A9CD-BD375ED2B5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Unit X:</a:t>
            </a:r>
          </a:p>
          <a:p>
            <a:r>
              <a:rPr lang="en-US" dirty="0" smtClean="0"/>
              <a:t>Shell Scripts II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Using the while Loop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#! /bin/bash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 copies files from home- into the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webserver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directory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 a new directory is created every hour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PICSDIR=/home/carol/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pics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WEBDIR=/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/www/carol/webcam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 true; do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DATE=`date +%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Y%m%d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`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HOUR=`date +%H`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$WEBDIR/$DATE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while [ "$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HOUR"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!= "00" ]; do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$WEBDIR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/$DATE/$HOUR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mv $PICSDIR/*.jpg $WEBDIR/$DATE/$HOUR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sleep 3600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HOUR=`date +%H`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done </a:t>
            </a:r>
          </a:p>
          <a:p>
            <a:pPr>
              <a:spcBef>
                <a:spcPts val="2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085A-CA00-45BF-9FF0-7D50E4C65B6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until Loop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executes “command-list” as long as </a:t>
            </a:r>
          </a:p>
          <a:p>
            <a:pPr>
              <a:buNone/>
            </a:pPr>
            <a:r>
              <a:rPr lang="en-US" dirty="0" smtClean="0"/>
              <a:t>	“test-command” does </a:t>
            </a:r>
            <a:r>
              <a:rPr lang="en-US" u="sng" dirty="0" smtClean="0"/>
              <a:t>not</a:t>
            </a:r>
            <a:r>
              <a:rPr lang="en-US" dirty="0" smtClean="0"/>
              <a:t> evaluate successfully</a:t>
            </a:r>
          </a:p>
          <a:p>
            <a:endParaRPr lang="en-US" dirty="0" smtClean="0"/>
          </a:p>
          <a:p>
            <a:pPr marL="1371600">
              <a:buNone/>
            </a:pPr>
            <a:r>
              <a:rPr lang="en-US" u="sng" dirty="0" smtClean="0"/>
              <a:t>Syntax: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until test-command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command-list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done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30C5-2437-497B-A230-512A1508664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Using the until Loop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script shows user’s active processes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stop="n"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until [ "$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stop"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"y" ]; 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read -p "done (y/n)? " stop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"done"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A8BE-3731-4035-9CA3-7D93D9753CC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for  Loop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executes “commands” as many times as the number of words in the “word-list”</a:t>
            </a:r>
          </a:p>
          <a:p>
            <a:endParaRPr lang="en-US" dirty="0" smtClean="0"/>
          </a:p>
          <a:p>
            <a:pPr marL="1371600">
              <a:buNone/>
            </a:pPr>
            <a:r>
              <a:rPr lang="en-US" u="sng" dirty="0" smtClean="0"/>
              <a:t>Syntax: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variable in word-list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commands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done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C848F-9E26-4B31-8287-853C5ABC630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for loop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index in 7 6 5 4 3 2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echo $index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0445-F5FE-46E5-A6B1-04B97E2D976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Using the for loop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compute average weekly temperature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day in 1 2 3 4 5 6 7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read -p "Enter temp for $day: " Temp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TempTotal+Temp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/7))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"Average temperature: " 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1CD5-0CFB-48CA-8CE6-7F5D02F7E49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Using the for loop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compute average weekly temperature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day in `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7`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read -p "Enter temp for $day: " Temp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TempTotal+Temp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/7))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"Average temperature: " 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1CD5-0CFB-48CA-8CE6-7F5D02F7E49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 Using the for Loop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# compute average weekly temperature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=0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for day in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Mon Tue Wed Thu Fri Sat Sun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read -p "Enter temp for $day: " Temp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TempTotal+Temp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/7))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echo "Average temperature: " $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1CD5-0CFB-48CA-8CE6-7F5D02F7E49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5: Using the for Loop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compute average weekly temperature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day in `cat day-file`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read -p "Enter temp for $day: " Temp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TempTotal+Temp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=$((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/7))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"Average temperature: " 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AvgTemp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1CD5-0CFB-48CA-8CE6-7F5D02F7E49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looping over arguments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/>
          <a:lstStyle/>
          <a:p>
            <a:r>
              <a:rPr lang="en-US" dirty="0" smtClean="0"/>
              <a:t>simplest form will iterate over all command line arguments:</a:t>
            </a:r>
          </a:p>
          <a:p>
            <a:endParaRPr lang="en-US" dirty="0" smtClean="0"/>
          </a:p>
          <a:p>
            <a:pPr marL="1371600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echo 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done</a:t>
            </a:r>
          </a:p>
          <a:p>
            <a:pPr lvl="1"/>
            <a:endParaRPr lang="en-US" dirty="0" smtClean="0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AD93-9A2E-4707-A1CC-C22BFBA167F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Overview</a:t>
            </a:r>
            <a:endParaRPr lang="en-US" dirty="0" smtClean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debug ?</a:t>
            </a:r>
          </a:p>
          <a:p>
            <a:r>
              <a:rPr lang="en-US" dirty="0" smtClean="0"/>
              <a:t>Decision</a:t>
            </a:r>
          </a:p>
          <a:p>
            <a:pPr lvl="1"/>
            <a:r>
              <a:rPr lang="en-US" dirty="0" smtClean="0"/>
              <a:t>case</a:t>
            </a:r>
          </a:p>
          <a:p>
            <a:r>
              <a:rPr lang="en-US" dirty="0" smtClean="0"/>
              <a:t>Repetition</a:t>
            </a:r>
          </a:p>
          <a:p>
            <a:pPr lvl="1"/>
            <a:r>
              <a:rPr lang="en-US" dirty="0" smtClean="0"/>
              <a:t>while, until</a:t>
            </a:r>
          </a:p>
          <a:p>
            <a:pPr lvl="1"/>
            <a:r>
              <a:rPr lang="en-US" dirty="0" smtClean="0"/>
              <a:t>for</a:t>
            </a:r>
          </a:p>
          <a:p>
            <a:r>
              <a:rPr lang="en-US" dirty="0" smtClean="0"/>
              <a:t>Functions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485A-917F-4629-9470-2749E44CF0A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break and continue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interrupt  for, while or until loop</a:t>
            </a:r>
          </a:p>
          <a:p>
            <a:endParaRPr lang="en-US" dirty="0" smtClean="0"/>
          </a:p>
          <a:p>
            <a:r>
              <a:rPr lang="en-US" u="sng" dirty="0" smtClean="0"/>
              <a:t>break</a:t>
            </a:r>
            <a:r>
              <a:rPr lang="en-US" dirty="0" smtClean="0"/>
              <a:t> statement </a:t>
            </a:r>
          </a:p>
          <a:p>
            <a:pPr lvl="1"/>
            <a:r>
              <a:rPr lang="en-US" dirty="0" smtClean="0"/>
              <a:t>terminate execution of the loop</a:t>
            </a:r>
          </a:p>
          <a:p>
            <a:pPr lvl="1"/>
            <a:r>
              <a:rPr lang="en-US" dirty="0" smtClean="0"/>
              <a:t>transfers </a:t>
            </a:r>
            <a:r>
              <a:rPr lang="en-US" dirty="0"/>
              <a:t>control to the </a:t>
            </a:r>
            <a:r>
              <a:rPr lang="en-US" dirty="0" smtClean="0"/>
              <a:t>statement  AFTER </a:t>
            </a:r>
            <a:r>
              <a:rPr lang="en-US" dirty="0"/>
              <a:t>the done statement</a:t>
            </a:r>
          </a:p>
          <a:p>
            <a:endParaRPr lang="en-US" dirty="0" smtClean="0"/>
          </a:p>
          <a:p>
            <a:r>
              <a:rPr lang="en-US" u="sng" dirty="0" smtClean="0"/>
              <a:t>continue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/>
              <a:t>skips the rest of the current iteration</a:t>
            </a:r>
          </a:p>
          <a:p>
            <a:pPr lvl="1"/>
            <a:r>
              <a:rPr lang="en-US" dirty="0" smtClean="0"/>
              <a:t>continues execution of the loop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0B41-B14E-4EF0-9237-77C36A43CD3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Shell Functions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defined before they can be referenced</a:t>
            </a:r>
          </a:p>
          <a:p>
            <a:r>
              <a:rPr lang="en-US" dirty="0" smtClean="0"/>
              <a:t>usually placed at the beginning of the script</a:t>
            </a:r>
          </a:p>
          <a:p>
            <a:endParaRPr lang="en-US" dirty="0" smtClean="0"/>
          </a:p>
          <a:p>
            <a:pPr marL="1371600" indent="457200">
              <a:buNone/>
            </a:pPr>
            <a:r>
              <a:rPr lang="en-US" u="sng" dirty="0" smtClean="0"/>
              <a:t>Syntax:</a:t>
            </a:r>
          </a:p>
          <a:p>
            <a:pPr marL="1371600" lvl="1" indent="457200"/>
            <a:endParaRPr lang="en-US" dirty="0" smtClean="0"/>
          </a:p>
          <a:p>
            <a:pPr marL="1371600" lvl="1" indent="45720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function-name () {</a:t>
            </a:r>
          </a:p>
          <a:p>
            <a:pPr marL="1371600" lvl="1" indent="45720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statements</a:t>
            </a:r>
          </a:p>
          <a:p>
            <a:pPr marL="1371600" lvl="1" indent="45720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79D6-64D9-4B96-8B41-213C29D8190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function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funky () {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# This is a simple function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echo "This is a funky function"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declaration must precede call: 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funky </a:t>
            </a: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3328-1F12-4083-9392-163184F7962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parameters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not be declared</a:t>
            </a:r>
          </a:p>
          <a:p>
            <a:r>
              <a:rPr lang="en-US" dirty="0" smtClean="0"/>
              <a:t>Arguments provided via function call are accessible inside function as  $1, $2, $3, …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$# 	reflects number of parameters</a:t>
            </a:r>
          </a:p>
          <a:p>
            <a:pPr>
              <a:buNone/>
            </a:pPr>
            <a:r>
              <a:rPr lang="en-US" dirty="0" smtClean="0"/>
              <a:t>$0 	still contains name of script </a:t>
            </a:r>
          </a:p>
          <a:p>
            <a:pPr>
              <a:buNone/>
            </a:pPr>
            <a:r>
              <a:rPr lang="en-US" dirty="0" smtClean="0"/>
              <a:t>		(not name of function)</a:t>
            </a:r>
          </a:p>
          <a:p>
            <a:endParaRPr lang="en-US" dirty="0" smtClean="0"/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7B26-F8E1-49AE-8CF7-0CD6C0B8FE0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function with parameters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for file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do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if [ -f "$file" ]; then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echo "$file is a file"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if [ -d "$file" ]; then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echo "$file is a directory"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done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.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funtest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97BD-6BD5-459A-9477-605BB0ED73A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6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Variables in Functions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defined within functions are global,</a:t>
            </a:r>
          </a:p>
          <a:p>
            <a:pPr>
              <a:buNone/>
            </a:pPr>
            <a:r>
              <a:rPr lang="en-US" dirty="0" smtClean="0"/>
              <a:t>	i.e. their values are known throughout the entire script</a:t>
            </a:r>
          </a:p>
          <a:p>
            <a:endParaRPr lang="en-US" dirty="0" smtClean="0"/>
          </a:p>
          <a:p>
            <a:r>
              <a:rPr lang="en-US" dirty="0" smtClean="0"/>
              <a:t>Keyword “local” inside a function defines variables that are “local” to that function, i.e. not visible outside</a:t>
            </a:r>
          </a:p>
          <a:p>
            <a:endParaRPr lang="en-US" dirty="0" smtClean="0"/>
          </a:p>
        </p:txBody>
      </p:sp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2484-1383-414A-B8EA-44AAE62DB27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function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global="pretty good variable"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local inside="not so good variable"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echo $global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echo $inside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global="better variable"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$global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$global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$inside</a:t>
            </a:r>
          </a:p>
        </p:txBody>
      </p:sp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F8D35-F755-4B68-9828-BE72ACD7DD0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9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from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[status]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ends execution of function</a:t>
            </a:r>
          </a:p>
          <a:p>
            <a:r>
              <a:rPr lang="en-US" dirty="0" smtClean="0"/>
              <a:t>optional numeric argument sets return status</a:t>
            </a:r>
          </a:p>
          <a:p>
            <a:pPr lvl="1"/>
            <a:r>
              <a:rPr lang="en-US" dirty="0" smtClean="0"/>
              <a:t>default is “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8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testfile</a:t>
            </a: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[ $# -</a:t>
            </a:r>
            <a:r>
              <a:rPr lang="en-US" sz="22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0 ]; then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if 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 ! -</a:t>
            </a: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 $1 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return 1</a:t>
            </a:r>
            <a:endParaRPr lang="en-US" sz="22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fi</a:t>
            </a:r>
            <a:endParaRPr lang="en-US" sz="22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fi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testfile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funtest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then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2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funtest</a:t>
            </a: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is readable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sz="22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13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Summary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Debugging</a:t>
            </a:r>
          </a:p>
          <a:p>
            <a:r>
              <a:rPr lang="en-US" dirty="0" smtClean="0"/>
              <a:t>Decision</a:t>
            </a:r>
          </a:p>
          <a:p>
            <a:pPr lvl="1"/>
            <a:r>
              <a:rPr lang="en-US" dirty="0" smtClean="0"/>
              <a:t>case</a:t>
            </a:r>
          </a:p>
          <a:p>
            <a:r>
              <a:rPr lang="en-US" dirty="0" smtClean="0"/>
              <a:t>Repetition</a:t>
            </a:r>
          </a:p>
          <a:p>
            <a:pPr lvl="1"/>
            <a:r>
              <a:rPr lang="en-US" dirty="0" smtClean="0"/>
              <a:t>while, until</a:t>
            </a:r>
          </a:p>
          <a:p>
            <a:pPr lvl="1"/>
            <a:r>
              <a:rPr lang="en-US" dirty="0" smtClean="0"/>
              <a:t>for</a:t>
            </a:r>
          </a:p>
          <a:p>
            <a:r>
              <a:rPr lang="en-US" dirty="0" smtClean="0"/>
              <a:t>Functions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485A-917F-4629-9470-2749E44CF0A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 shell Scripts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Debugging is troubleshooting errors that may occur during the execution of a program/script</a:t>
            </a:r>
          </a:p>
          <a:p>
            <a:endParaRPr lang="en-US" dirty="0" smtClean="0"/>
          </a:p>
          <a:p>
            <a:r>
              <a:rPr lang="en-US" dirty="0" smtClean="0"/>
              <a:t>2 commands can help to debug:</a:t>
            </a:r>
          </a:p>
          <a:p>
            <a:pPr lvl="1"/>
            <a:r>
              <a:rPr lang="en-US" dirty="0" smtClean="0"/>
              <a:t>echo</a:t>
            </a:r>
          </a:p>
          <a:p>
            <a:pPr lvl="1">
              <a:buNone/>
            </a:pPr>
            <a:r>
              <a:rPr lang="en-US" dirty="0" smtClean="0"/>
              <a:t>		use explicit output statements to trace execution</a:t>
            </a:r>
          </a:p>
          <a:p>
            <a:pPr lvl="1"/>
            <a:r>
              <a:rPr lang="en-US" dirty="0" smtClean="0"/>
              <a:t>set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trace execution path</a:t>
            </a:r>
          </a:p>
          <a:p>
            <a:pPr lvl="1"/>
            <a:endParaRPr lang="en-US" dirty="0" smtClean="0"/>
          </a:p>
        </p:txBody>
      </p:sp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2C3D-B507-4DDE-8FA9-B3B540EEBB1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Debugging using “set”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“set” command is a shell built-in command</a:t>
            </a:r>
          </a:p>
          <a:p>
            <a:r>
              <a:rPr lang="en-US" dirty="0" smtClean="0"/>
              <a:t>has options to allow tracing of execution</a:t>
            </a:r>
          </a:p>
          <a:p>
            <a:pPr lvl="1">
              <a:buNone/>
            </a:pPr>
            <a:r>
              <a:rPr lang="en-US" dirty="0" smtClean="0"/>
              <a:t>-v  print shell input lines as they are read</a:t>
            </a:r>
          </a:p>
          <a:p>
            <a:pPr lvl="1">
              <a:buNone/>
            </a:pPr>
            <a:r>
              <a:rPr lang="en-US" dirty="0" smtClean="0"/>
              <a:t>-x  option displays expanded commands and its arguments</a:t>
            </a:r>
          </a:p>
          <a:p>
            <a:pPr lvl="1">
              <a:buNone/>
            </a:pPr>
            <a:r>
              <a:rPr lang="en-US" dirty="0" smtClean="0"/>
              <a:t>-</a:t>
            </a:r>
            <a:r>
              <a:rPr lang="en-US" dirty="0"/>
              <a:t>n  read commands but do not </a:t>
            </a:r>
            <a:r>
              <a:rPr lang="en-US" dirty="0" smtClean="0"/>
              <a:t>execute, checks for syntax errors </a:t>
            </a:r>
          </a:p>
          <a:p>
            <a:r>
              <a:rPr lang="en-US" dirty="0" smtClean="0"/>
              <a:t>options can turned on or off</a:t>
            </a:r>
          </a:p>
          <a:p>
            <a:pPr lvl="1"/>
            <a:r>
              <a:rPr lang="en-US" dirty="0" smtClean="0"/>
              <a:t>To turn on the option: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 -xv</a:t>
            </a:r>
          </a:p>
          <a:p>
            <a:pPr lvl="1"/>
            <a:r>
              <a:rPr lang="en-US" dirty="0" smtClean="0"/>
              <a:t>To turn off the options: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 +xv</a:t>
            </a:r>
            <a:endParaRPr lang="en-US" dirty="0" smtClean="0"/>
          </a:p>
          <a:p>
            <a:r>
              <a:rPr lang="en-US" dirty="0" smtClean="0"/>
              <a:t>options can also be set via she-bang line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 -xv</a:t>
            </a: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A41-0263-48B7-965E-8C0DFC04EED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case Statement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make decision that is based on multiple choices</a:t>
            </a:r>
          </a:p>
          <a:p>
            <a:endParaRPr lang="en-US" dirty="0" smtClean="0"/>
          </a:p>
          <a:p>
            <a:pPr marL="1371600">
              <a:buNone/>
            </a:pPr>
            <a:r>
              <a:rPr lang="en-US" u="sng" dirty="0" smtClean="0"/>
              <a:t>Syntax:</a:t>
            </a:r>
          </a:p>
          <a:p>
            <a:pPr marL="1371600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word in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pattern1) command-list1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;;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pattern2) command-list2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;;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patternN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command-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listN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;;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esac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669F-D7C2-4FC2-9497-34EFBEAD9B7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pattern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checked against word for match</a:t>
            </a:r>
          </a:p>
          <a:p>
            <a:r>
              <a:rPr lang="en-US" dirty="0" smtClean="0"/>
              <a:t>may also contain: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*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?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[ … 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[:class:]</a:t>
            </a:r>
          </a:p>
          <a:p>
            <a:r>
              <a:rPr lang="en-US" dirty="0" smtClean="0"/>
              <a:t>multiple patterns can be listed via: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|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532C-EBEA-4A45-A6E2-A2DEC8A8742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case Statement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"Enter Y to see all files including hidden files"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"Enter N to see all non-hidden files"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"Enter Q to quit"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read -p "Enter your choice: " reply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</a:t>
            </a:r>
            <a:r>
              <a:rPr lang="en-US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$reply</a:t>
            </a:r>
            <a:r>
              <a:rPr lang="en-US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Y|YES) echo "Displaying all (really…) files"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-a ;;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N|NO)  echo "Display all non-hidden files..."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;;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Q)     exit 0 ;;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*) echo "Invalid choice!"; exit 1 ;;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esac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1102-EF12-482F-8121-05E2DBB80F1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while Loop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executes “command-list” as long as </a:t>
            </a:r>
          </a:p>
          <a:p>
            <a:pPr>
              <a:buNone/>
            </a:pPr>
            <a:r>
              <a:rPr lang="en-US" dirty="0" smtClean="0"/>
              <a:t>	“test-command” evaluates successfully</a:t>
            </a:r>
          </a:p>
          <a:p>
            <a:endParaRPr lang="en-US" dirty="0" smtClean="0"/>
          </a:p>
          <a:p>
            <a:pPr marL="1371600">
              <a:buNone/>
            </a:pPr>
            <a:r>
              <a:rPr lang="en-US" u="sng" dirty="0" smtClean="0"/>
              <a:t>Syntax: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test-command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command-list</a:t>
            </a:r>
          </a:p>
          <a:p>
            <a:pPr marL="137160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done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FF9C-C6FC-43EE-881C-4416A68351E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Using the while Loop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script shows user’s active processes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cont="y"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[ "$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cont"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"y" ]; do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read -p "again (y/n)? " cont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"done"</a:t>
            </a:r>
          </a:p>
          <a:p>
            <a:endParaRPr lang="en-US" dirty="0" smtClean="0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F32-D364-409A-B7EC-6A1AC64D8C7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4468</TotalTime>
  <Words>1233</Words>
  <Application>Microsoft Office PowerPoint</Application>
  <PresentationFormat>On-screen Show (16:9)</PresentationFormat>
  <Paragraphs>349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Fall14Design</vt:lpstr>
      <vt:lpstr>CSCI 330 UNIX and Network Programming</vt:lpstr>
      <vt:lpstr>Unit Overview</vt:lpstr>
      <vt:lpstr>Debug shell Scripts</vt:lpstr>
      <vt:lpstr>Debugging using “set”</vt:lpstr>
      <vt:lpstr>The case Statement</vt:lpstr>
      <vt:lpstr>case pattern</vt:lpstr>
      <vt:lpstr>Example: case Statement</vt:lpstr>
      <vt:lpstr>The while Loop</vt:lpstr>
      <vt:lpstr>Example: Using the while Loop</vt:lpstr>
      <vt:lpstr>Example: Using the while Loop</vt:lpstr>
      <vt:lpstr>The until Loop</vt:lpstr>
      <vt:lpstr>Example: Using the until Loop</vt:lpstr>
      <vt:lpstr>The  for  Loop</vt:lpstr>
      <vt:lpstr>Example 1: for loop</vt:lpstr>
      <vt:lpstr>Example 2: Using the for loop</vt:lpstr>
      <vt:lpstr>Example 3: Using the for loop</vt:lpstr>
      <vt:lpstr>Example 4: Using the for Loop</vt:lpstr>
      <vt:lpstr>Example 5: Using the for Loop</vt:lpstr>
      <vt:lpstr>looping over arguments</vt:lpstr>
      <vt:lpstr> break and continue</vt:lpstr>
      <vt:lpstr>Shell Functions</vt:lpstr>
      <vt:lpstr>Example: function</vt:lpstr>
      <vt:lpstr>Function parameters</vt:lpstr>
      <vt:lpstr>Example: function with parameters</vt:lpstr>
      <vt:lpstr>Local Variables in Functions</vt:lpstr>
      <vt:lpstr>Example: function</vt:lpstr>
      <vt:lpstr>return from function</vt:lpstr>
      <vt:lpstr>return example</vt:lpstr>
      <vt:lpstr>Unit Summary</vt:lpstr>
    </vt:vector>
  </TitlesOfParts>
  <Company>NIU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Programming</dc:title>
  <dc:subject>CSCI 330: The UNIX System</dc:subject>
  <dc:creator>Raimund Ege</dc:creator>
  <cp:lastModifiedBy>John Berezinski</cp:lastModifiedBy>
  <cp:revision>500</cp:revision>
  <dcterms:created xsi:type="dcterms:W3CDTF">2000-12-28T17:51:39Z</dcterms:created>
  <dcterms:modified xsi:type="dcterms:W3CDTF">2015-07-23T14:40:29Z</dcterms:modified>
</cp:coreProperties>
</file>