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3"/>
  </p:notesMasterIdLst>
  <p:handoutMasterIdLst>
    <p:handoutMasterId r:id="rId24"/>
  </p:handoutMasterIdLst>
  <p:sldIdLst>
    <p:sldId id="428" r:id="rId2"/>
    <p:sldId id="505" r:id="rId3"/>
    <p:sldId id="494" r:id="rId4"/>
    <p:sldId id="506" r:id="rId5"/>
    <p:sldId id="508" r:id="rId6"/>
    <p:sldId id="509" r:id="rId7"/>
    <p:sldId id="510" r:id="rId8"/>
    <p:sldId id="507" r:id="rId9"/>
    <p:sldId id="487" r:id="rId10"/>
    <p:sldId id="488" r:id="rId11"/>
    <p:sldId id="489" r:id="rId12"/>
    <p:sldId id="490" r:id="rId13"/>
    <p:sldId id="500" r:id="rId14"/>
    <p:sldId id="501" r:id="rId15"/>
    <p:sldId id="502" r:id="rId16"/>
    <p:sldId id="503" r:id="rId17"/>
    <p:sldId id="504" r:id="rId18"/>
    <p:sldId id="499" r:id="rId19"/>
    <p:sldId id="492" r:id="rId20"/>
    <p:sldId id="493" r:id="rId21"/>
    <p:sldId id="498" r:id="rId22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6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3300"/>
    <a:srgbClr val="00CC00"/>
    <a:srgbClr val="0066FF"/>
    <a:srgbClr val="FF9966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119" d="100"/>
          <a:sy n="119" d="100"/>
        </p:scale>
        <p:origin x="156" y="102"/>
      </p:cViewPr>
      <p:guideLst>
        <p:guide orient="horz" pos="75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08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468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CSCI 330 – </a:t>
            </a:r>
            <a:r>
              <a:rPr lang="en-US" dirty="0" smtClean="0"/>
              <a:t>UNIX and Network Programming</a:t>
            </a:r>
            <a:endParaRPr lang="en-US" dirty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0067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pPr>
              <a:defRPr/>
            </a:pPr>
            <a:r>
              <a:rPr lang="en-US"/>
              <a:t>NIU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75DE5D8F-C702-499F-8D65-1D72DF46CC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35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The AWK/NAWK Utility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Copyright Department of Computer Science, Northern Illinois University, 2004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922D922-02D7-49D2-8B2E-E2E17246A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3858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Bash Shell</a:t>
            </a:r>
          </a:p>
        </p:txBody>
      </p:sp>
      <p:sp>
        <p:nvSpPr>
          <p:cNvPr id="942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942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09-</a:t>
            </a:r>
            <a:fld id="{13FCCC9D-C470-49D1-9B77-4C99E56D632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42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solidFill>
            <a:srgbClr val="FFFFFF"/>
          </a:solidFill>
          <a:ln/>
        </p:spPr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01489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FDA033-7E73-4A53-88FA-41694F48C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40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BFDA033-7E73-4A53-88FA-41694F48C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330</a:t>
            </a:r>
            <a:br>
              <a:rPr lang="en-US" dirty="0" smtClean="0"/>
            </a:br>
            <a:r>
              <a:rPr lang="en-US" dirty="0" smtClean="0"/>
              <a:t>UNIX and Network Programming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040525"/>
            <a:ext cx="5638800" cy="131445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Unit VIII: I/O Management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stat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stat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dev_t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st_dev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  /* ID of device containing file */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ino_t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st_ino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  /*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number */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mode_t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st_mode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 /*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file mode: contains permissions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nlink_t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st_nlink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/* number of hard links */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uid_t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st_uid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  /* user ID of owner */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gid_t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st_gid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  /* group ID of owner */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dev_t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st_rdev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 /* device ID (if special file) */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off_t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 /* total size, in bytes */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blksize_t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st_blksize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/*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blocksize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for file system I/O */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blkcnt_t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st_blocks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/* number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blocks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allocated */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st_atime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/* time of last access */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st_mtime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/* time of last modification */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st_ctime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/* time of last status change */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77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stat  </a:t>
            </a:r>
            <a:r>
              <a:rPr lang="en-US" spc="0" dirty="0" err="1">
                <a:solidFill>
                  <a:srgbClr val="292934"/>
                </a:solidFill>
              </a:rPr>
              <a:t>st_mode</a:t>
            </a:r>
            <a:r>
              <a:rPr lang="en-US" sz="2400" spc="0" dirty="0">
                <a:solidFill>
                  <a:srgbClr val="292934"/>
                </a:solidFill>
              </a:rPr>
              <a:t> </a:t>
            </a:r>
            <a:r>
              <a:rPr lang="en-US" sz="2400" spc="0" dirty="0" smtClean="0">
                <a:solidFill>
                  <a:srgbClr val="292934"/>
                </a:solidFill>
              </a:rPr>
              <a:t> </a:t>
            </a:r>
            <a:r>
              <a:rPr lang="en-US" dirty="0" smtClean="0"/>
              <a:t>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contains file mode, including permissions</a:t>
            </a:r>
          </a:p>
          <a:p>
            <a:r>
              <a:rPr lang="en-US" dirty="0" smtClean="0"/>
              <a:t>to check permissions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st_mode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&amp; S_IRUSR</a:t>
            </a:r>
            <a:r>
              <a:rPr lang="en-US" dirty="0"/>
              <a:t>	</a:t>
            </a:r>
            <a:r>
              <a:rPr lang="en-US" dirty="0" smtClean="0"/>
              <a:t>owner </a:t>
            </a:r>
            <a:r>
              <a:rPr lang="en-US" dirty="0"/>
              <a:t>has read permission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st_mode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&amp; S_IWUSR</a:t>
            </a:r>
            <a:r>
              <a:rPr lang="en-US" dirty="0"/>
              <a:t>	</a:t>
            </a:r>
            <a:r>
              <a:rPr lang="en-US" dirty="0" smtClean="0"/>
              <a:t>owner </a:t>
            </a:r>
            <a:r>
              <a:rPr lang="en-US" dirty="0"/>
              <a:t>has write permission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st_mode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&amp; S_IXUSR</a:t>
            </a:r>
            <a:r>
              <a:rPr lang="en-US" dirty="0"/>
              <a:t>	</a:t>
            </a:r>
            <a:r>
              <a:rPr lang="en-US" dirty="0" smtClean="0"/>
              <a:t>owner </a:t>
            </a:r>
            <a:r>
              <a:rPr lang="en-US" dirty="0"/>
              <a:t>has execute permission</a:t>
            </a:r>
          </a:p>
          <a:p>
            <a:r>
              <a:rPr lang="en-US" dirty="0" smtClean="0"/>
              <a:t>to check file type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S_ISREG(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st_mode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	is it a regular file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S_ISDIR(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st_mode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	is it a directory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S_IFLNK(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st_mode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	is it a symbolic link</a:t>
            </a:r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7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stat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106753"/>
            <a:ext cx="5836271" cy="3963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626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chmod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74136"/>
            <a:ext cx="5743575" cy="3782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4828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chmod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5344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chmod(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char *path,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mode_t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mode)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change permission settings for file given in 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path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string</a:t>
            </a:r>
          </a:p>
          <a:p>
            <a:r>
              <a:rPr lang="en-US" dirty="0">
                <a:cs typeface="Courier New" pitchFamily="49" charset="0"/>
              </a:rPr>
              <a:t>new file permissions are specified in 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en-US" dirty="0">
                <a:cs typeface="Courier New" pitchFamily="49" charset="0"/>
              </a:rPr>
              <a:t> 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must be called by owner of file, or </a:t>
            </a:r>
            <a:r>
              <a:rPr lang="en-US" dirty="0" err="1" smtClean="0">
                <a:cs typeface="Courier New" pitchFamily="49" charset="0"/>
              </a:rPr>
              <a:t>superuser</a:t>
            </a:r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returns zero, or -1 on error</a:t>
            </a:r>
          </a:p>
          <a:p>
            <a:endParaRPr lang="en-US" dirty="0">
              <a:cs typeface="Courier New" pitchFamily="49" charset="0"/>
            </a:endParaRPr>
          </a:p>
          <a:p>
            <a:pPr marL="274320" lvl="1" indent="0">
              <a:buNone/>
            </a:pPr>
            <a:endParaRPr lang="en-US" dirty="0" smtClean="0"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290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</a:t>
            </a:r>
            <a:r>
              <a:rPr lang="en-US" dirty="0" err="1" smtClean="0"/>
              <a:t>fchmod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5344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fchmod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mode_t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mode)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change permission settings for open file 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fd</a:t>
            </a:r>
            <a:endParaRPr lang="en-US" sz="3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new file permissions are specified in 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en-US" dirty="0">
                <a:cs typeface="Courier New" pitchFamily="49" charset="0"/>
              </a:rPr>
              <a:t> 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must be called by owner of file, or </a:t>
            </a:r>
            <a:r>
              <a:rPr lang="en-US" dirty="0" err="1" smtClean="0">
                <a:cs typeface="Courier New" pitchFamily="49" charset="0"/>
              </a:rPr>
              <a:t>superuser</a:t>
            </a:r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returns zero, or -1 on error</a:t>
            </a:r>
          </a:p>
          <a:p>
            <a:endParaRPr lang="en-US" dirty="0">
              <a:cs typeface="Courier New" pitchFamily="49" charset="0"/>
            </a:endParaRPr>
          </a:p>
          <a:p>
            <a:pPr marL="274320" lvl="1" indent="0">
              <a:buNone/>
            </a:pPr>
            <a:endParaRPr lang="en-US" dirty="0" smtClean="0"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5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800600" cy="3538728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S_ISUID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(04000)  set-user-ID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S_ISGID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(02000)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set-group-ID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S_ISVTX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(01000)  sticky bit </a:t>
            </a:r>
          </a:p>
          <a:p>
            <a:pPr marL="0" indent="0">
              <a:spcBef>
                <a:spcPts val="200"/>
              </a:spcBef>
              <a:buNone/>
            </a:pP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S_IRUSR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(00400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read by owner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S_IWUSR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(00200)  write by owner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S_IXUSR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(00100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execute/search  by owner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S_IRGRP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(00040)  read by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group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S_IWGRP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(00020)  write by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group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S_IXGRP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(00010)  execute/search by group</a:t>
            </a:r>
          </a:p>
          <a:p>
            <a:pPr marL="0" indent="0">
              <a:spcBef>
                <a:spcPts val="200"/>
              </a:spcBef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S_IROTH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(00004)  read by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others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S_IWOTH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(00002)  write by others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S_IXOTH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(00001)  execute/search by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others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276350"/>
            <a:ext cx="4038600" cy="35387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mode bit mask is created </a:t>
            </a:r>
            <a:r>
              <a:rPr lang="en-US" dirty="0"/>
              <a:t>by </a:t>
            </a:r>
            <a:r>
              <a:rPr lang="en-US" dirty="0" smtClean="0"/>
              <a:t>OR-</a:t>
            </a:r>
            <a:r>
              <a:rPr lang="en-US" dirty="0" err="1" smtClean="0"/>
              <a:t>ing</a:t>
            </a:r>
            <a:r>
              <a:rPr lang="en-US" dirty="0" smtClean="0"/>
              <a:t> </a:t>
            </a:r>
            <a:r>
              <a:rPr lang="en-US" dirty="0"/>
              <a:t>together </a:t>
            </a:r>
            <a:r>
              <a:rPr lang="en-US" dirty="0" smtClean="0"/>
              <a:t>several of these constants: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ex.:  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S_IRUSR | S_IWUSR | S_IXUSR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S_IRUSR | S_IRGRP | S_IROTH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u="sng" dirty="0" smtClean="0"/>
              <a:t>or: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0755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0644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9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chmod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33273"/>
            <a:ext cx="4648200" cy="3922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185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dup</a:t>
            </a:r>
            <a:endParaRPr lang="en-US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06285" y="1200150"/>
            <a:ext cx="4531429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6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5344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dup(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oldfd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creates copy of file </a:t>
            </a:r>
            <a:r>
              <a:rPr lang="en-US" dirty="0">
                <a:cs typeface="Courier New" pitchFamily="49" charset="0"/>
              </a:rPr>
              <a:t>descriptor 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oldfd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uses lowest-numbered unused descriptor</a:t>
            </a:r>
          </a:p>
          <a:p>
            <a:r>
              <a:rPr lang="en-US" dirty="0" smtClean="0">
                <a:cs typeface="Courier New" pitchFamily="49" charset="0"/>
              </a:rPr>
              <a:t>returns the new file descriptor, or -1 on error</a:t>
            </a:r>
          </a:p>
          <a:p>
            <a:endParaRPr lang="en-US" dirty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used to claim standard I/O from inside program</a:t>
            </a:r>
            <a:endParaRPr lang="en-US" dirty="0">
              <a:cs typeface="Courier New" pitchFamily="49" charset="0"/>
            </a:endParaRPr>
          </a:p>
          <a:p>
            <a:pPr marL="274320" lvl="1" indent="0">
              <a:buNone/>
            </a:pPr>
            <a:endParaRPr lang="en-US" dirty="0" smtClean="0"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626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Overview</a:t>
            </a:r>
            <a:endParaRPr lang="en-US" dirty="0" smtClean="0"/>
          </a:p>
        </p:txBody>
      </p:sp>
      <p:sp>
        <p:nvSpPr>
          <p:cNvPr id="9216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calls for I/O management</a:t>
            </a:r>
          </a:p>
          <a:p>
            <a:pPr lvl="1"/>
            <a:r>
              <a:rPr lang="en-US" dirty="0" smtClean="0"/>
              <a:t>so far: open, creat, read, write, close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today: </a:t>
            </a:r>
            <a:endParaRPr lang="en-US" dirty="0"/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/>
              <a:t>	unlink		remove file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 smtClean="0"/>
              <a:t>	stat</a:t>
            </a:r>
            <a:r>
              <a:rPr lang="en-US" dirty="0"/>
              <a:t>		get file information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/>
              <a:t>	chmod		change permissions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/>
              <a:t>	dup		duplicate file descriptor</a:t>
            </a:r>
          </a:p>
        </p:txBody>
      </p:sp>
      <p:sp>
        <p:nvSpPr>
          <p:cNvPr id="921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39B7-FC7D-4E3B-99E4-30E88638B40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81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dup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00150"/>
            <a:ext cx="4927261" cy="3839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5356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IO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sz="2000" dirty="0" smtClean="0"/>
              <a:t>	open		open a file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dirty="0" smtClean="0"/>
              <a:t>	</a:t>
            </a:r>
            <a:r>
              <a:rPr lang="en-US" sz="2000" dirty="0"/>
              <a:t>creat		make a new </a:t>
            </a:r>
            <a:r>
              <a:rPr lang="en-US" sz="2000" dirty="0" smtClean="0"/>
              <a:t>file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dirty="0"/>
              <a:t>	</a:t>
            </a:r>
            <a:r>
              <a:rPr lang="en-US" sz="2000" dirty="0" smtClean="0"/>
              <a:t>read		read data from a file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dirty="0" smtClean="0"/>
              <a:t>	write		write data to a file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dirty="0" smtClean="0"/>
              <a:t>	close		close a file</a:t>
            </a:r>
            <a:endParaRPr lang="en-US" sz="2000" dirty="0"/>
          </a:p>
          <a:p>
            <a:r>
              <a:rPr lang="en-US" dirty="0" smtClean="0"/>
              <a:t>today: 	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sz="2400" dirty="0" smtClean="0"/>
              <a:t>	unlink</a:t>
            </a:r>
            <a:r>
              <a:rPr lang="en-US" sz="2400" dirty="0"/>
              <a:t>		remove file</a:t>
            </a:r>
            <a:endParaRPr lang="en-US" sz="2400" dirty="0" smtClean="0"/>
          </a:p>
          <a:p>
            <a:pPr marL="274320" lvl="1" indent="0">
              <a:spcBef>
                <a:spcPts val="300"/>
              </a:spcBef>
              <a:buNone/>
            </a:pPr>
            <a:r>
              <a:rPr lang="en-US" sz="2400" dirty="0" smtClean="0"/>
              <a:t>	</a:t>
            </a:r>
            <a:r>
              <a:rPr lang="en-US" sz="2400" dirty="0"/>
              <a:t>stat		get file information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sz="2400" dirty="0" smtClean="0"/>
              <a:t>	chmod	change permissions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sz="2400" dirty="0" smtClean="0"/>
              <a:t>	dup		duplicate file descriptor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>
                <a:solidFill>
                  <a:srgbClr val="292934">
                    <a:lumMod val="50000"/>
                    <a:lumOff val="50000"/>
                  </a:srgbClr>
                </a:solidFill>
              </a:rPr>
              <a:pPr>
                <a:defRPr/>
              </a:pPr>
              <a:t>21</a:t>
            </a:fld>
            <a:endParaRPr lang="en-US">
              <a:solidFill>
                <a:srgbClr val="292934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>
                <a:solidFill>
                  <a:srgbClr val="292934">
                    <a:lumMod val="50000"/>
                    <a:lumOff val="50000"/>
                  </a:srgbClr>
                </a:solidFill>
              </a:rPr>
              <a:t>CSCI 330 - UNIX and Network Programming</a:t>
            </a:r>
            <a:endParaRPr lang="en-US" dirty="0">
              <a:solidFill>
                <a:srgbClr val="292934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920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System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system call is how a program requests a service from </a:t>
            </a:r>
            <a:r>
              <a:rPr lang="en-US" dirty="0" smtClean="0"/>
              <a:t>the operating system, i.e. UNIX kernel</a:t>
            </a:r>
          </a:p>
          <a:p>
            <a:r>
              <a:rPr lang="en-US" dirty="0" smtClean="0"/>
              <a:t>system call executes code in the kernel and makes direct use of facilities provided by the kernel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u="sng" dirty="0" smtClean="0"/>
              <a:t>versus:</a:t>
            </a:r>
          </a:p>
          <a:p>
            <a:r>
              <a:rPr lang="en-US" dirty="0" smtClean="0"/>
              <a:t>library function is linked to executable, becomes part of the executable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579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dirty="0" smtClean="0"/>
              <a:t>	open		open a file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 smtClean="0"/>
              <a:t>	</a:t>
            </a:r>
            <a:r>
              <a:rPr lang="en-US" dirty="0"/>
              <a:t>creat		make a new </a:t>
            </a:r>
            <a:r>
              <a:rPr lang="en-US" dirty="0" smtClean="0"/>
              <a:t>file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read		read data from a file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 smtClean="0"/>
              <a:t>	write		write data to a file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 smtClean="0"/>
              <a:t>	close		close a file</a:t>
            </a:r>
            <a:endParaRPr lang="en-US" dirty="0"/>
          </a:p>
          <a:p>
            <a:r>
              <a:rPr lang="en-US" dirty="0" smtClean="0"/>
              <a:t>also: 	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unlink		remove file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 smtClean="0"/>
              <a:t>	</a:t>
            </a:r>
            <a:r>
              <a:rPr lang="en-US" dirty="0"/>
              <a:t>stat		get file information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 smtClean="0"/>
              <a:t>	chmod		change permissions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 smtClean="0"/>
              <a:t>	dup		duplicate file descriptor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all calls share </a:t>
            </a:r>
            <a:r>
              <a:rPr lang="en-US" u="sng" dirty="0" smtClean="0"/>
              <a:t>file descriptor</a:t>
            </a:r>
            <a:r>
              <a:rPr lang="en-US" dirty="0" smtClean="0"/>
              <a:t>, i.e. number, to identify file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268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unlink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23950"/>
            <a:ext cx="5867399" cy="3864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2860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a File: unlink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5344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unlink(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char *pathname)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removes a 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pathname</a:t>
            </a:r>
            <a:r>
              <a:rPr lang="en-US" dirty="0" smtClean="0">
                <a:cs typeface="Courier New" pitchFamily="49" charset="0"/>
              </a:rPr>
              <a:t>  from the file system</a:t>
            </a:r>
          </a:p>
          <a:p>
            <a:r>
              <a:rPr lang="en-US" dirty="0" smtClean="0">
                <a:cs typeface="Courier New" pitchFamily="49" charset="0"/>
              </a:rPr>
              <a:t>if  </a:t>
            </a:r>
            <a:r>
              <a:rPr lang="en-US" sz="2800" b="1" dirty="0" smtClean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pathname</a:t>
            </a:r>
            <a:r>
              <a:rPr lang="en-US" dirty="0" smtClean="0">
                <a:cs typeface="Courier New" pitchFamily="49" charset="0"/>
              </a:rPr>
              <a:t> was the last link to a file, then it is deleted</a:t>
            </a:r>
            <a:endParaRPr lang="en-US" dirty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if  </a:t>
            </a:r>
            <a:r>
              <a:rPr lang="en-US" sz="2800" b="1" dirty="0" smtClean="0">
                <a:solidFill>
                  <a:srgbClr val="29293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pathname</a:t>
            </a:r>
            <a:r>
              <a:rPr lang="en-US" dirty="0" smtClean="0">
                <a:cs typeface="Courier New" pitchFamily="49" charset="0"/>
              </a:rPr>
              <a:t> refers to a symbolic link, then it is removed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returns zero, or -1 on error</a:t>
            </a:r>
          </a:p>
          <a:p>
            <a:endParaRPr lang="en-US" dirty="0">
              <a:cs typeface="Courier New" pitchFamily="49" charset="0"/>
            </a:endParaRPr>
          </a:p>
          <a:p>
            <a:pPr marL="274320" lvl="1" indent="0">
              <a:buNone/>
            </a:pPr>
            <a:endParaRPr lang="en-US" dirty="0" smtClean="0"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2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Call: </a:t>
            </a:r>
            <a:r>
              <a:rPr lang="en-US" dirty="0" smtClean="0"/>
              <a:t>unlink </a:t>
            </a:r>
            <a:r>
              <a:rPr lang="en-US" dirty="0"/>
              <a:t>example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00150"/>
            <a:ext cx="5834062" cy="3902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534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stat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1166942"/>
            <a:ext cx="5867400" cy="3864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4065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Status: stat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family of system calls to inquire about a file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char *path,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stat *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path</a:t>
            </a:r>
            <a:r>
              <a:rPr lang="en-US" sz="2000" b="1" dirty="0" smtClean="0">
                <a:cs typeface="Courier New" pitchFamily="49" charset="0"/>
              </a:rPr>
              <a:t>  </a:t>
            </a:r>
            <a:r>
              <a:rPr lang="en-US" sz="2000" dirty="0" smtClean="0">
                <a:cs typeface="Courier New" pitchFamily="49" charset="0"/>
              </a:rPr>
              <a:t>holds string file name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fstat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stat *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cs typeface="Courier New" pitchFamily="49" charset="0"/>
              </a:rPr>
              <a:t>holds file descriptor of open file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lstat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char *path,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stat *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cs typeface="Courier New" pitchFamily="49" charset="0"/>
              </a:rPr>
              <a:t>reports on symbolic link as is</a:t>
            </a:r>
            <a:endParaRPr lang="en-US" sz="2000" dirty="0">
              <a:cs typeface="Courier New" pitchFamily="49" charset="0"/>
            </a:endParaRP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is pointer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to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stat </a:t>
            </a:r>
            <a:r>
              <a:rPr lang="en-US" dirty="0" smtClean="0"/>
              <a:t>structure, which contains information on file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3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8542</TotalTime>
  <Words>756</Words>
  <Application>Microsoft Office PowerPoint</Application>
  <PresentationFormat>On-screen Show (16:9)</PresentationFormat>
  <Paragraphs>187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Courier New</vt:lpstr>
      <vt:lpstr>Times New Roman</vt:lpstr>
      <vt:lpstr>Fall14Design</vt:lpstr>
      <vt:lpstr>CSCI 330 UNIX and Network Programming</vt:lpstr>
      <vt:lpstr>Unit Overview</vt:lpstr>
      <vt:lpstr>UNIX System Call</vt:lpstr>
      <vt:lpstr>File Management</vt:lpstr>
      <vt:lpstr>System Call: unlink</vt:lpstr>
      <vt:lpstr>Remove a File: unlink</vt:lpstr>
      <vt:lpstr>System Call: unlink example</vt:lpstr>
      <vt:lpstr>System Call: stat</vt:lpstr>
      <vt:lpstr>File Status: stat</vt:lpstr>
      <vt:lpstr>Structure stat</vt:lpstr>
      <vt:lpstr>Structure stat  st_mode  field</vt:lpstr>
      <vt:lpstr>System Call: stat example</vt:lpstr>
      <vt:lpstr>System Call: chmod</vt:lpstr>
      <vt:lpstr>System Call: chmod</vt:lpstr>
      <vt:lpstr>System Call: fchmod</vt:lpstr>
      <vt:lpstr>Permission mode</vt:lpstr>
      <vt:lpstr>System Call: chmod example</vt:lpstr>
      <vt:lpstr>System Call: dup</vt:lpstr>
      <vt:lpstr>System Call: dup</vt:lpstr>
      <vt:lpstr>System Call: dup example</vt:lpstr>
      <vt:lpstr>Summary: IO Management</vt:lpstr>
    </vt:vector>
  </TitlesOfParts>
  <Company>Northern Illinois Univerity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AWK Utility</dc:title>
  <dc:subject>CSCI330: The UNIX System</dc:subject>
  <dc:creator>Raimund Ege</dc:creator>
  <cp:lastModifiedBy>John Berezinski</cp:lastModifiedBy>
  <cp:revision>567</cp:revision>
  <dcterms:created xsi:type="dcterms:W3CDTF">2000-12-28T17:51:39Z</dcterms:created>
  <dcterms:modified xsi:type="dcterms:W3CDTF">2015-07-21T17:11:27Z</dcterms:modified>
</cp:coreProperties>
</file>